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5"/>
  </p:notesMasterIdLst>
  <p:handoutMasterIdLst>
    <p:handoutMasterId r:id="rId16"/>
  </p:handoutMasterIdLst>
  <p:sldIdLst>
    <p:sldId id="259" r:id="rId5"/>
    <p:sldId id="260" r:id="rId6"/>
    <p:sldId id="262" r:id="rId7"/>
    <p:sldId id="271" r:id="rId8"/>
    <p:sldId id="272" r:id="rId9"/>
    <p:sldId id="276" r:id="rId10"/>
    <p:sldId id="267" r:id="rId11"/>
    <p:sldId id="274" r:id="rId12"/>
    <p:sldId id="273" r:id="rId13"/>
    <p:sldId id="270" r:id="rId14"/>
  </p:sldIdLst>
  <p:sldSz cx="12192000" cy="6858000"/>
  <p:notesSz cx="6858000" cy="9144000"/>
  <p:defaultTextStyle>
    <a:defPPr>
      <a:defRPr lang="es-ES_trad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EE9E2"/>
    <a:srgbClr val="00212E"/>
    <a:srgbClr val="EEE2DF"/>
    <a:srgbClr val="002129"/>
    <a:srgbClr val="00212A"/>
    <a:srgbClr val="221C34"/>
    <a:srgbClr val="006600"/>
    <a:srgbClr val="006666"/>
    <a:srgbClr val="E3DED1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EC89883-B360-4AD9-A87C-A2BED73941D8}" v="77" dt="2024-04-05T08:16:48.60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85" autoAdjust="0"/>
  </p:normalViewPr>
  <p:slideViewPr>
    <p:cSldViewPr snapToGrid="0" snapToObjects="1">
      <p:cViewPr>
        <p:scale>
          <a:sx n="89" d="100"/>
          <a:sy n="89" d="100"/>
        </p:scale>
        <p:origin x="171" y="102"/>
      </p:cViewPr>
      <p:guideLst/>
    </p:cSldViewPr>
  </p:slideViewPr>
  <p:notesTextViewPr>
    <p:cViewPr>
      <p:scale>
        <a:sx n="110" d="100"/>
        <a:sy n="11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73" d="100"/>
          <a:sy n="73" d="100"/>
        </p:scale>
        <p:origin x="2694" y="27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6/11/relationships/changesInfo" Target="changesInfos/changesInfo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ORRES SÁNCHEZ, ROQUE" userId="86e4f506-95ba-4d1a-a4bf-4458d4d5d545" providerId="ADAL" clId="{CEC89883-B360-4AD9-A87C-A2BED73941D8}"/>
    <pc:docChg chg="undo custSel addSld delSld modSld sldOrd modMainMaster">
      <pc:chgData name="TORRES SÁNCHEZ, ROQUE" userId="86e4f506-95ba-4d1a-a4bf-4458d4d5d545" providerId="ADAL" clId="{CEC89883-B360-4AD9-A87C-A2BED73941D8}" dt="2024-04-05T08:17:25.748" v="556" actId="20577"/>
      <pc:docMkLst>
        <pc:docMk/>
      </pc:docMkLst>
      <pc:sldChg chg="addSp delSp modSp mod">
        <pc:chgData name="TORRES SÁNCHEZ, ROQUE" userId="86e4f506-95ba-4d1a-a4bf-4458d4d5d545" providerId="ADAL" clId="{CEC89883-B360-4AD9-A87C-A2BED73941D8}" dt="2024-04-05T07:49:22.162" v="266" actId="1076"/>
        <pc:sldMkLst>
          <pc:docMk/>
          <pc:sldMk cId="3557043002" sldId="259"/>
        </pc:sldMkLst>
        <pc:spChg chg="add del mod">
          <ac:chgData name="TORRES SÁNCHEZ, ROQUE" userId="86e4f506-95ba-4d1a-a4bf-4458d4d5d545" providerId="ADAL" clId="{CEC89883-B360-4AD9-A87C-A2BED73941D8}" dt="2024-04-05T07:46:11.252" v="247" actId="478"/>
          <ac:spMkLst>
            <pc:docMk/>
            <pc:sldMk cId="3557043002" sldId="259"/>
            <ac:spMk id="2" creationId="{30BB347C-8917-D947-85EB-74662E5E92BE}"/>
          </ac:spMkLst>
        </pc:spChg>
        <pc:spChg chg="mod">
          <ac:chgData name="TORRES SÁNCHEZ, ROQUE" userId="86e4f506-95ba-4d1a-a4bf-4458d4d5d545" providerId="ADAL" clId="{CEC89883-B360-4AD9-A87C-A2BED73941D8}" dt="2024-04-05T07:49:22.162" v="266" actId="1076"/>
          <ac:spMkLst>
            <pc:docMk/>
            <pc:sldMk cId="3557043002" sldId="259"/>
            <ac:spMk id="3" creationId="{88CDA175-DC5E-8618-C198-7ECB070C1125}"/>
          </ac:spMkLst>
        </pc:spChg>
        <pc:spChg chg="mod">
          <ac:chgData name="TORRES SÁNCHEZ, ROQUE" userId="86e4f506-95ba-4d1a-a4bf-4458d4d5d545" providerId="ADAL" clId="{CEC89883-B360-4AD9-A87C-A2BED73941D8}" dt="2024-04-04T13:42:06.076" v="37" actId="6549"/>
          <ac:spMkLst>
            <pc:docMk/>
            <pc:sldMk cId="3557043002" sldId="259"/>
            <ac:spMk id="4" creationId="{A797861C-199E-AE6F-DE8F-57D4738AD5E4}"/>
          </ac:spMkLst>
        </pc:spChg>
        <pc:spChg chg="add del mod">
          <ac:chgData name="TORRES SÁNCHEZ, ROQUE" userId="86e4f506-95ba-4d1a-a4bf-4458d4d5d545" providerId="ADAL" clId="{CEC89883-B360-4AD9-A87C-A2BED73941D8}" dt="2024-04-05T07:45:27.687" v="234" actId="478"/>
          <ac:spMkLst>
            <pc:docMk/>
            <pc:sldMk cId="3557043002" sldId="259"/>
            <ac:spMk id="8" creationId="{77B06398-651B-C9C9-D7D6-61D7166E1854}"/>
          </ac:spMkLst>
        </pc:spChg>
        <pc:spChg chg="add del mod">
          <ac:chgData name="TORRES SÁNCHEZ, ROQUE" userId="86e4f506-95ba-4d1a-a4bf-4458d4d5d545" providerId="ADAL" clId="{CEC89883-B360-4AD9-A87C-A2BED73941D8}" dt="2024-04-05T07:46:11.252" v="247" actId="478"/>
          <ac:spMkLst>
            <pc:docMk/>
            <pc:sldMk cId="3557043002" sldId="259"/>
            <ac:spMk id="10" creationId="{DD76E071-329F-A8DC-74A3-7E0EBC8E66E2}"/>
          </ac:spMkLst>
        </pc:spChg>
        <pc:picChg chg="add del mod modCrop">
          <ac:chgData name="TORRES SÁNCHEZ, ROQUE" userId="86e4f506-95ba-4d1a-a4bf-4458d4d5d545" providerId="ADAL" clId="{CEC89883-B360-4AD9-A87C-A2BED73941D8}" dt="2024-04-05T07:49:04.806" v="262" actId="478"/>
          <ac:picMkLst>
            <pc:docMk/>
            <pc:sldMk cId="3557043002" sldId="259"/>
            <ac:picMk id="5" creationId="{78AB1FF3-19B1-C15C-FAFC-F3B279352779}"/>
          </ac:picMkLst>
        </pc:picChg>
        <pc:picChg chg="add mod">
          <ac:chgData name="TORRES SÁNCHEZ, ROQUE" userId="86e4f506-95ba-4d1a-a4bf-4458d4d5d545" providerId="ADAL" clId="{CEC89883-B360-4AD9-A87C-A2BED73941D8}" dt="2024-04-05T07:49:13.803" v="264" actId="1076"/>
          <ac:picMkLst>
            <pc:docMk/>
            <pc:sldMk cId="3557043002" sldId="259"/>
            <ac:picMk id="6" creationId="{FF42475B-23DD-9CBC-90AE-01109C26BA35}"/>
          </ac:picMkLst>
        </pc:picChg>
        <pc:picChg chg="add del mod">
          <ac:chgData name="TORRES SÁNCHEZ, ROQUE" userId="86e4f506-95ba-4d1a-a4bf-4458d4d5d545" providerId="ADAL" clId="{CEC89883-B360-4AD9-A87C-A2BED73941D8}" dt="2024-04-04T13:45:52.426" v="117" actId="478"/>
          <ac:picMkLst>
            <pc:docMk/>
            <pc:sldMk cId="3557043002" sldId="259"/>
            <ac:picMk id="1026" creationId="{09BA2E21-8658-8224-89FC-9A08882C41FE}"/>
          </ac:picMkLst>
        </pc:picChg>
      </pc:sldChg>
      <pc:sldChg chg="addSp delSp modSp mod">
        <pc:chgData name="TORRES SÁNCHEZ, ROQUE" userId="86e4f506-95ba-4d1a-a4bf-4458d4d5d545" providerId="ADAL" clId="{CEC89883-B360-4AD9-A87C-A2BED73941D8}" dt="2024-04-05T07:41:16.311" v="143" actId="478"/>
        <pc:sldMkLst>
          <pc:docMk/>
          <pc:sldMk cId="3290145804" sldId="260"/>
        </pc:sldMkLst>
        <pc:spChg chg="mod">
          <ac:chgData name="TORRES SÁNCHEZ, ROQUE" userId="86e4f506-95ba-4d1a-a4bf-4458d4d5d545" providerId="ADAL" clId="{CEC89883-B360-4AD9-A87C-A2BED73941D8}" dt="2024-04-05T07:40:48.177" v="138" actId="1076"/>
          <ac:spMkLst>
            <pc:docMk/>
            <pc:sldMk cId="3290145804" sldId="260"/>
            <ac:spMk id="2" creationId="{0BD86911-2211-5611-6BD7-03F018C8A218}"/>
          </ac:spMkLst>
        </pc:spChg>
        <pc:picChg chg="add del mod">
          <ac:chgData name="TORRES SÁNCHEZ, ROQUE" userId="86e4f506-95ba-4d1a-a4bf-4458d4d5d545" providerId="ADAL" clId="{CEC89883-B360-4AD9-A87C-A2BED73941D8}" dt="2024-04-05T07:41:16.311" v="143" actId="478"/>
          <ac:picMkLst>
            <pc:docMk/>
            <pc:sldMk cId="3290145804" sldId="260"/>
            <ac:picMk id="4" creationId="{A4BB7DC9-CB65-8871-890A-A28CBD9C76B1}"/>
          </ac:picMkLst>
        </pc:picChg>
      </pc:sldChg>
      <pc:sldChg chg="modSp mod">
        <pc:chgData name="TORRES SÁNCHEZ, ROQUE" userId="86e4f506-95ba-4d1a-a4bf-4458d4d5d545" providerId="ADAL" clId="{CEC89883-B360-4AD9-A87C-A2BED73941D8}" dt="2024-04-05T08:04:15.601" v="443" actId="20577"/>
        <pc:sldMkLst>
          <pc:docMk/>
          <pc:sldMk cId="2721069727" sldId="262"/>
        </pc:sldMkLst>
        <pc:spChg chg="mod">
          <ac:chgData name="TORRES SÁNCHEZ, ROQUE" userId="86e4f506-95ba-4d1a-a4bf-4458d4d5d545" providerId="ADAL" clId="{CEC89883-B360-4AD9-A87C-A2BED73941D8}" dt="2024-04-05T08:04:15.601" v="443" actId="20577"/>
          <ac:spMkLst>
            <pc:docMk/>
            <pc:sldMk cId="2721069727" sldId="262"/>
            <ac:spMk id="2" creationId="{63C410FC-7012-777A-AE6B-16B9E6BAECDE}"/>
          </ac:spMkLst>
        </pc:spChg>
      </pc:sldChg>
      <pc:sldChg chg="modSp mod">
        <pc:chgData name="TORRES SÁNCHEZ, ROQUE" userId="86e4f506-95ba-4d1a-a4bf-4458d4d5d545" providerId="ADAL" clId="{CEC89883-B360-4AD9-A87C-A2BED73941D8}" dt="2024-04-05T08:03:55.908" v="430" actId="20577"/>
        <pc:sldMkLst>
          <pc:docMk/>
          <pc:sldMk cId="2180897973" sldId="267"/>
        </pc:sldMkLst>
        <pc:spChg chg="mod">
          <ac:chgData name="TORRES SÁNCHEZ, ROQUE" userId="86e4f506-95ba-4d1a-a4bf-4458d4d5d545" providerId="ADAL" clId="{CEC89883-B360-4AD9-A87C-A2BED73941D8}" dt="2024-04-05T08:03:47.900" v="420" actId="20577"/>
          <ac:spMkLst>
            <pc:docMk/>
            <pc:sldMk cId="2180897973" sldId="267"/>
            <ac:spMk id="3" creationId="{F8F3D07B-F64B-EFB4-9B13-3EAD4875D02C}"/>
          </ac:spMkLst>
        </pc:spChg>
        <pc:spChg chg="mod">
          <ac:chgData name="TORRES SÁNCHEZ, ROQUE" userId="86e4f506-95ba-4d1a-a4bf-4458d4d5d545" providerId="ADAL" clId="{CEC89883-B360-4AD9-A87C-A2BED73941D8}" dt="2024-04-05T08:03:51.373" v="424" actId="20577"/>
          <ac:spMkLst>
            <pc:docMk/>
            <pc:sldMk cId="2180897973" sldId="267"/>
            <ac:spMk id="4" creationId="{04DA57F4-9C0E-C1FA-5D6A-AD0F61C6717B}"/>
          </ac:spMkLst>
        </pc:spChg>
        <pc:spChg chg="mod">
          <ac:chgData name="TORRES SÁNCHEZ, ROQUE" userId="86e4f506-95ba-4d1a-a4bf-4458d4d5d545" providerId="ADAL" clId="{CEC89883-B360-4AD9-A87C-A2BED73941D8}" dt="2024-04-05T08:03:55.908" v="430" actId="20577"/>
          <ac:spMkLst>
            <pc:docMk/>
            <pc:sldMk cId="2180897973" sldId="267"/>
            <ac:spMk id="5" creationId="{B2387443-C5E6-3832-C322-E6FFE6BEEE97}"/>
          </ac:spMkLst>
        </pc:spChg>
      </pc:sldChg>
      <pc:sldChg chg="delSp mod">
        <pc:chgData name="TORRES SÁNCHEZ, ROQUE" userId="86e4f506-95ba-4d1a-a4bf-4458d4d5d545" providerId="ADAL" clId="{CEC89883-B360-4AD9-A87C-A2BED73941D8}" dt="2024-04-04T13:53:43.143" v="136" actId="478"/>
        <pc:sldMkLst>
          <pc:docMk/>
          <pc:sldMk cId="1859638427" sldId="270"/>
        </pc:sldMkLst>
        <pc:picChg chg="del">
          <ac:chgData name="TORRES SÁNCHEZ, ROQUE" userId="86e4f506-95ba-4d1a-a4bf-4458d4d5d545" providerId="ADAL" clId="{CEC89883-B360-4AD9-A87C-A2BED73941D8}" dt="2024-04-04T13:53:43.143" v="136" actId="478"/>
          <ac:picMkLst>
            <pc:docMk/>
            <pc:sldMk cId="1859638427" sldId="270"/>
            <ac:picMk id="8" creationId="{B1713B2F-40BE-2428-9973-2E340D75E4D3}"/>
          </ac:picMkLst>
        </pc:picChg>
      </pc:sldChg>
      <pc:sldChg chg="modSp mod">
        <pc:chgData name="TORRES SÁNCHEZ, ROQUE" userId="86e4f506-95ba-4d1a-a4bf-4458d4d5d545" providerId="ADAL" clId="{CEC89883-B360-4AD9-A87C-A2BED73941D8}" dt="2024-04-05T08:04:23.574" v="454" actId="20577"/>
        <pc:sldMkLst>
          <pc:docMk/>
          <pc:sldMk cId="1383702206" sldId="271"/>
        </pc:sldMkLst>
        <pc:spChg chg="mod">
          <ac:chgData name="TORRES SÁNCHEZ, ROQUE" userId="86e4f506-95ba-4d1a-a4bf-4458d4d5d545" providerId="ADAL" clId="{CEC89883-B360-4AD9-A87C-A2BED73941D8}" dt="2024-04-05T08:04:23.574" v="454" actId="20577"/>
          <ac:spMkLst>
            <pc:docMk/>
            <pc:sldMk cId="1383702206" sldId="271"/>
            <ac:spMk id="2" creationId="{63C410FC-7012-777A-AE6B-16B9E6BAECDE}"/>
          </ac:spMkLst>
        </pc:spChg>
      </pc:sldChg>
      <pc:sldChg chg="modSp mod">
        <pc:chgData name="TORRES SÁNCHEZ, ROQUE" userId="86e4f506-95ba-4d1a-a4bf-4458d4d5d545" providerId="ADAL" clId="{CEC89883-B360-4AD9-A87C-A2BED73941D8}" dt="2024-04-05T08:05:45.374" v="464" actId="20577"/>
        <pc:sldMkLst>
          <pc:docMk/>
          <pc:sldMk cId="920896406" sldId="272"/>
        </pc:sldMkLst>
        <pc:spChg chg="mod">
          <ac:chgData name="TORRES SÁNCHEZ, ROQUE" userId="86e4f506-95ba-4d1a-a4bf-4458d4d5d545" providerId="ADAL" clId="{CEC89883-B360-4AD9-A87C-A2BED73941D8}" dt="2024-04-05T08:05:45.374" v="464" actId="20577"/>
          <ac:spMkLst>
            <pc:docMk/>
            <pc:sldMk cId="920896406" sldId="272"/>
            <ac:spMk id="2" creationId="{63C410FC-7012-777A-AE6B-16B9E6BAECDE}"/>
          </ac:spMkLst>
        </pc:spChg>
      </pc:sldChg>
      <pc:sldChg chg="modSp add mod ord">
        <pc:chgData name="TORRES SÁNCHEZ, ROQUE" userId="86e4f506-95ba-4d1a-a4bf-4458d4d5d545" providerId="ADAL" clId="{CEC89883-B360-4AD9-A87C-A2BED73941D8}" dt="2024-04-05T08:17:25.748" v="556" actId="20577"/>
        <pc:sldMkLst>
          <pc:docMk/>
          <pc:sldMk cId="1799005515" sldId="273"/>
        </pc:sldMkLst>
        <pc:spChg chg="mod">
          <ac:chgData name="TORRES SÁNCHEZ, ROQUE" userId="86e4f506-95ba-4d1a-a4bf-4458d4d5d545" providerId="ADAL" clId="{CEC89883-B360-4AD9-A87C-A2BED73941D8}" dt="2024-04-05T08:17:25.748" v="556" actId="20577"/>
          <ac:spMkLst>
            <pc:docMk/>
            <pc:sldMk cId="1799005515" sldId="273"/>
            <ac:spMk id="2" creationId="{63C410FC-7012-777A-AE6B-16B9E6BAECDE}"/>
          </ac:spMkLst>
        </pc:spChg>
      </pc:sldChg>
      <pc:sldChg chg="modSp add mod">
        <pc:chgData name="TORRES SÁNCHEZ, ROQUE" userId="86e4f506-95ba-4d1a-a4bf-4458d4d5d545" providerId="ADAL" clId="{CEC89883-B360-4AD9-A87C-A2BED73941D8}" dt="2024-04-05T08:10:11.337" v="487" actId="20577"/>
        <pc:sldMkLst>
          <pc:docMk/>
          <pc:sldMk cId="314000638" sldId="274"/>
        </pc:sldMkLst>
        <pc:spChg chg="mod">
          <ac:chgData name="TORRES SÁNCHEZ, ROQUE" userId="86e4f506-95ba-4d1a-a4bf-4458d4d5d545" providerId="ADAL" clId="{CEC89883-B360-4AD9-A87C-A2BED73941D8}" dt="2024-04-05T08:10:11.337" v="487" actId="20577"/>
          <ac:spMkLst>
            <pc:docMk/>
            <pc:sldMk cId="314000638" sldId="274"/>
            <ac:spMk id="2" creationId="{6BC2E8D0-F9EC-5D33-9DA2-2CD0BE8DC960}"/>
          </ac:spMkLst>
        </pc:spChg>
      </pc:sldChg>
      <pc:sldChg chg="addSp delSp modSp add del mod">
        <pc:chgData name="TORRES SÁNCHEZ, ROQUE" userId="86e4f506-95ba-4d1a-a4bf-4458d4d5d545" providerId="ADAL" clId="{CEC89883-B360-4AD9-A87C-A2BED73941D8}" dt="2024-04-05T08:17:11.501" v="518" actId="47"/>
        <pc:sldMkLst>
          <pc:docMk/>
          <pc:sldMk cId="166651784" sldId="275"/>
        </pc:sldMkLst>
        <pc:spChg chg="mod">
          <ac:chgData name="TORRES SÁNCHEZ, ROQUE" userId="86e4f506-95ba-4d1a-a4bf-4458d4d5d545" providerId="ADAL" clId="{CEC89883-B360-4AD9-A87C-A2BED73941D8}" dt="2024-04-05T08:10:43.378" v="511" actId="6549"/>
          <ac:spMkLst>
            <pc:docMk/>
            <pc:sldMk cId="166651784" sldId="275"/>
            <ac:spMk id="2" creationId="{6BC2E8D0-F9EC-5D33-9DA2-2CD0BE8DC960}"/>
          </ac:spMkLst>
        </pc:spChg>
        <pc:spChg chg="del">
          <ac:chgData name="TORRES SÁNCHEZ, ROQUE" userId="86e4f506-95ba-4d1a-a4bf-4458d4d5d545" providerId="ADAL" clId="{CEC89883-B360-4AD9-A87C-A2BED73941D8}" dt="2024-04-05T08:10:50.700" v="512" actId="478"/>
          <ac:spMkLst>
            <pc:docMk/>
            <pc:sldMk cId="166651784" sldId="275"/>
            <ac:spMk id="3" creationId="{F8F3D07B-F64B-EFB4-9B13-3EAD4875D02C}"/>
          </ac:spMkLst>
        </pc:spChg>
        <pc:spChg chg="del">
          <ac:chgData name="TORRES SÁNCHEZ, ROQUE" userId="86e4f506-95ba-4d1a-a4bf-4458d4d5d545" providerId="ADAL" clId="{CEC89883-B360-4AD9-A87C-A2BED73941D8}" dt="2024-04-05T08:10:50.700" v="512" actId="478"/>
          <ac:spMkLst>
            <pc:docMk/>
            <pc:sldMk cId="166651784" sldId="275"/>
            <ac:spMk id="4" creationId="{04DA57F4-9C0E-C1FA-5D6A-AD0F61C6717B}"/>
          </ac:spMkLst>
        </pc:spChg>
        <pc:spChg chg="del">
          <ac:chgData name="TORRES SÁNCHEZ, ROQUE" userId="86e4f506-95ba-4d1a-a4bf-4458d4d5d545" providerId="ADAL" clId="{CEC89883-B360-4AD9-A87C-A2BED73941D8}" dt="2024-04-05T08:10:50.700" v="512" actId="478"/>
          <ac:spMkLst>
            <pc:docMk/>
            <pc:sldMk cId="166651784" sldId="275"/>
            <ac:spMk id="5" creationId="{B2387443-C5E6-3832-C322-E6FFE6BEEE97}"/>
          </ac:spMkLst>
        </pc:spChg>
        <pc:spChg chg="del">
          <ac:chgData name="TORRES SÁNCHEZ, ROQUE" userId="86e4f506-95ba-4d1a-a4bf-4458d4d5d545" providerId="ADAL" clId="{CEC89883-B360-4AD9-A87C-A2BED73941D8}" dt="2024-04-05T08:10:50.700" v="512" actId="478"/>
          <ac:spMkLst>
            <pc:docMk/>
            <pc:sldMk cId="166651784" sldId="275"/>
            <ac:spMk id="6" creationId="{FD01E1DD-E7A2-2E4B-7F7C-7D060DD6AAB7}"/>
          </ac:spMkLst>
        </pc:spChg>
        <pc:spChg chg="del">
          <ac:chgData name="TORRES SÁNCHEZ, ROQUE" userId="86e4f506-95ba-4d1a-a4bf-4458d4d5d545" providerId="ADAL" clId="{CEC89883-B360-4AD9-A87C-A2BED73941D8}" dt="2024-04-05T08:10:50.700" v="512" actId="478"/>
          <ac:spMkLst>
            <pc:docMk/>
            <pc:sldMk cId="166651784" sldId="275"/>
            <ac:spMk id="7" creationId="{E6C1ACC6-9921-A978-E775-3DDE37C19C54}"/>
          </ac:spMkLst>
        </pc:spChg>
        <pc:spChg chg="del">
          <ac:chgData name="TORRES SÁNCHEZ, ROQUE" userId="86e4f506-95ba-4d1a-a4bf-4458d4d5d545" providerId="ADAL" clId="{CEC89883-B360-4AD9-A87C-A2BED73941D8}" dt="2024-04-05T08:10:50.700" v="512" actId="478"/>
          <ac:spMkLst>
            <pc:docMk/>
            <pc:sldMk cId="166651784" sldId="275"/>
            <ac:spMk id="8" creationId="{5D0DAA64-5FD5-9F5F-42AE-3A7A3A403609}"/>
          </ac:spMkLst>
        </pc:spChg>
        <pc:spChg chg="add del mod">
          <ac:chgData name="TORRES SÁNCHEZ, ROQUE" userId="86e4f506-95ba-4d1a-a4bf-4458d4d5d545" providerId="ADAL" clId="{CEC89883-B360-4AD9-A87C-A2BED73941D8}" dt="2024-04-05T08:10:54.293" v="513" actId="478"/>
          <ac:spMkLst>
            <pc:docMk/>
            <pc:sldMk cId="166651784" sldId="275"/>
            <ac:spMk id="10" creationId="{0D12413F-A49F-5F39-20CC-63EE3C742BC8}"/>
          </ac:spMkLst>
        </pc:spChg>
        <pc:spChg chg="add del mod">
          <ac:chgData name="TORRES SÁNCHEZ, ROQUE" userId="86e4f506-95ba-4d1a-a4bf-4458d4d5d545" providerId="ADAL" clId="{CEC89883-B360-4AD9-A87C-A2BED73941D8}" dt="2024-04-05T08:10:54.293" v="513" actId="478"/>
          <ac:spMkLst>
            <pc:docMk/>
            <pc:sldMk cId="166651784" sldId="275"/>
            <ac:spMk id="12" creationId="{135147D9-7DBE-4169-0C33-AEB8DA863E96}"/>
          </ac:spMkLst>
        </pc:spChg>
        <pc:spChg chg="add del mod">
          <ac:chgData name="TORRES SÁNCHEZ, ROQUE" userId="86e4f506-95ba-4d1a-a4bf-4458d4d5d545" providerId="ADAL" clId="{CEC89883-B360-4AD9-A87C-A2BED73941D8}" dt="2024-04-05T08:10:54.293" v="513" actId="478"/>
          <ac:spMkLst>
            <pc:docMk/>
            <pc:sldMk cId="166651784" sldId="275"/>
            <ac:spMk id="14" creationId="{751D8EA2-7254-2417-3C02-5EAA487150BC}"/>
          </ac:spMkLst>
        </pc:spChg>
        <pc:spChg chg="add mod">
          <ac:chgData name="TORRES SÁNCHEZ, ROQUE" userId="86e4f506-95ba-4d1a-a4bf-4458d4d5d545" providerId="ADAL" clId="{CEC89883-B360-4AD9-A87C-A2BED73941D8}" dt="2024-04-05T08:16:48.599" v="516"/>
          <ac:spMkLst>
            <pc:docMk/>
            <pc:sldMk cId="166651784" sldId="275"/>
            <ac:spMk id="15" creationId="{1E7A5DF4-DCE9-BD92-0D28-D6CD6EAD9CEA}"/>
          </ac:spMkLst>
        </pc:spChg>
      </pc:sldChg>
      <pc:sldChg chg="add">
        <pc:chgData name="TORRES SÁNCHEZ, ROQUE" userId="86e4f506-95ba-4d1a-a4bf-4458d4d5d545" providerId="ADAL" clId="{CEC89883-B360-4AD9-A87C-A2BED73941D8}" dt="2024-04-05T08:17:08.651" v="517" actId="2890"/>
        <pc:sldMkLst>
          <pc:docMk/>
          <pc:sldMk cId="3524326099" sldId="276"/>
        </pc:sldMkLst>
      </pc:sldChg>
      <pc:sldMasterChg chg="delSp modSp mod addSldLayout delSldLayout modSldLayout">
        <pc:chgData name="TORRES SÁNCHEZ, ROQUE" userId="86e4f506-95ba-4d1a-a4bf-4458d4d5d545" providerId="ADAL" clId="{CEC89883-B360-4AD9-A87C-A2BED73941D8}" dt="2024-04-05T08:13:39.155" v="515" actId="2696"/>
        <pc:sldMasterMkLst>
          <pc:docMk/>
          <pc:sldMasterMk cId="53797470" sldId="2147483648"/>
        </pc:sldMasterMkLst>
        <pc:spChg chg="del mod">
          <ac:chgData name="TORRES SÁNCHEZ, ROQUE" userId="86e4f506-95ba-4d1a-a4bf-4458d4d5d545" providerId="ADAL" clId="{CEC89883-B360-4AD9-A87C-A2BED73941D8}" dt="2024-04-04T13:36:31.428" v="13"/>
          <ac:spMkLst>
            <pc:docMk/>
            <pc:sldMasterMk cId="53797470" sldId="2147483648"/>
            <ac:spMk id="4" creationId="{D0371589-3E9A-72DD-7878-5E0ECA57A2EB}"/>
          </ac:spMkLst>
        </pc:spChg>
        <pc:grpChg chg="del">
          <ac:chgData name="TORRES SÁNCHEZ, ROQUE" userId="86e4f506-95ba-4d1a-a4bf-4458d4d5d545" providerId="ADAL" clId="{CEC89883-B360-4AD9-A87C-A2BED73941D8}" dt="2024-04-04T13:36:16.517" v="10" actId="478"/>
          <ac:grpSpMkLst>
            <pc:docMk/>
            <pc:sldMasterMk cId="53797470" sldId="2147483648"/>
            <ac:grpSpMk id="8" creationId="{4056C8FB-1D5F-0158-AF80-8CBFF24CFB8F}"/>
          </ac:grpSpMkLst>
        </pc:grpChg>
        <pc:sldLayoutChg chg="addSp delSp modSp mod">
          <pc:chgData name="TORRES SÁNCHEZ, ROQUE" userId="86e4f506-95ba-4d1a-a4bf-4458d4d5d545" providerId="ADAL" clId="{CEC89883-B360-4AD9-A87C-A2BED73941D8}" dt="2024-04-05T07:51:27.466" v="268" actId="1076"/>
          <pc:sldLayoutMkLst>
            <pc:docMk/>
            <pc:sldMasterMk cId="53797470" sldId="2147483648"/>
            <pc:sldLayoutMk cId="454189230" sldId="2147483650"/>
          </pc:sldLayoutMkLst>
          <pc:picChg chg="del">
            <ac:chgData name="TORRES SÁNCHEZ, ROQUE" userId="86e4f506-95ba-4d1a-a4bf-4458d4d5d545" providerId="ADAL" clId="{CEC89883-B360-4AD9-A87C-A2BED73941D8}" dt="2024-04-04T13:51:23.648" v="132" actId="478"/>
            <ac:picMkLst>
              <pc:docMk/>
              <pc:sldMasterMk cId="53797470" sldId="2147483648"/>
              <pc:sldLayoutMk cId="454189230" sldId="2147483650"/>
              <ac:picMk id="3" creationId="{B5AA99C8-7CD0-FC92-A29C-89ACD20C7FC5}"/>
            </ac:picMkLst>
          </pc:picChg>
          <pc:picChg chg="add mod">
            <ac:chgData name="TORRES SÁNCHEZ, ROQUE" userId="86e4f506-95ba-4d1a-a4bf-4458d4d5d545" providerId="ADAL" clId="{CEC89883-B360-4AD9-A87C-A2BED73941D8}" dt="2024-04-05T07:51:27.466" v="268" actId="1076"/>
            <ac:picMkLst>
              <pc:docMk/>
              <pc:sldMasterMk cId="53797470" sldId="2147483648"/>
              <pc:sldLayoutMk cId="454189230" sldId="2147483650"/>
              <ac:picMk id="3" creationId="{C86B2558-2782-2185-DC1F-DDB9BD729B66}"/>
            </ac:picMkLst>
          </pc:picChg>
        </pc:sldLayoutChg>
        <pc:sldLayoutChg chg="addSp delSp modSp mod">
          <pc:chgData name="TORRES SÁNCHEZ, ROQUE" userId="86e4f506-95ba-4d1a-a4bf-4458d4d5d545" providerId="ADAL" clId="{CEC89883-B360-4AD9-A87C-A2BED73941D8}" dt="2024-04-05T07:54:45.978" v="290" actId="1076"/>
          <pc:sldLayoutMkLst>
            <pc:docMk/>
            <pc:sldMasterMk cId="53797470" sldId="2147483648"/>
            <pc:sldLayoutMk cId="1401507172" sldId="2147483651"/>
          </pc:sldLayoutMkLst>
          <pc:spChg chg="add mod">
            <ac:chgData name="TORRES SÁNCHEZ, ROQUE" userId="86e4f506-95ba-4d1a-a4bf-4458d4d5d545" providerId="ADAL" clId="{CEC89883-B360-4AD9-A87C-A2BED73941D8}" dt="2024-04-05T07:53:59.443" v="282" actId="207"/>
            <ac:spMkLst>
              <pc:docMk/>
              <pc:sldMasterMk cId="53797470" sldId="2147483648"/>
              <pc:sldLayoutMk cId="1401507172" sldId="2147483651"/>
              <ac:spMk id="3" creationId="{6BCAB58B-4536-C390-621A-E776EBF9DE8D}"/>
            </ac:spMkLst>
          </pc:spChg>
          <pc:picChg chg="add mod">
            <ac:chgData name="TORRES SÁNCHEZ, ROQUE" userId="86e4f506-95ba-4d1a-a4bf-4458d4d5d545" providerId="ADAL" clId="{CEC89883-B360-4AD9-A87C-A2BED73941D8}" dt="2024-04-05T07:52:01.667" v="272" actId="1076"/>
            <ac:picMkLst>
              <pc:docMk/>
              <pc:sldMasterMk cId="53797470" sldId="2147483648"/>
              <pc:sldLayoutMk cId="1401507172" sldId="2147483651"/>
              <ac:picMk id="2" creationId="{20FFE8EC-BE52-B9C5-7BE2-BA3ECD247F35}"/>
            </ac:picMkLst>
          </pc:picChg>
          <pc:picChg chg="del">
            <ac:chgData name="TORRES SÁNCHEZ, ROQUE" userId="86e4f506-95ba-4d1a-a4bf-4458d4d5d545" providerId="ADAL" clId="{CEC89883-B360-4AD9-A87C-A2BED73941D8}" dt="2024-04-04T13:50:41.333" v="130" actId="478"/>
            <ac:picMkLst>
              <pc:docMk/>
              <pc:sldMasterMk cId="53797470" sldId="2147483648"/>
              <pc:sldLayoutMk cId="1401507172" sldId="2147483651"/>
              <ac:picMk id="2" creationId="{4B5E304B-13D6-3543-D5B1-E51870B54CE8}"/>
            </ac:picMkLst>
          </pc:picChg>
          <pc:picChg chg="add mod">
            <ac:chgData name="TORRES SÁNCHEZ, ROQUE" userId="86e4f506-95ba-4d1a-a4bf-4458d4d5d545" providerId="ADAL" clId="{CEC89883-B360-4AD9-A87C-A2BED73941D8}" dt="2024-04-05T07:54:45.978" v="290" actId="1076"/>
            <ac:picMkLst>
              <pc:docMk/>
              <pc:sldMasterMk cId="53797470" sldId="2147483648"/>
              <pc:sldLayoutMk cId="1401507172" sldId="2147483651"/>
              <ac:picMk id="6" creationId="{1C436D7C-1F92-F203-07BC-234BB9A73E69}"/>
            </ac:picMkLst>
          </pc:picChg>
          <pc:picChg chg="del">
            <ac:chgData name="TORRES SÁNCHEZ, ROQUE" userId="86e4f506-95ba-4d1a-a4bf-4458d4d5d545" providerId="ADAL" clId="{CEC89883-B360-4AD9-A87C-A2BED73941D8}" dt="2024-04-04T13:50:42.442" v="131" actId="478"/>
            <ac:picMkLst>
              <pc:docMk/>
              <pc:sldMasterMk cId="53797470" sldId="2147483648"/>
              <pc:sldLayoutMk cId="1401507172" sldId="2147483651"/>
              <ac:picMk id="14" creationId="{B7A8C865-A192-32FD-1FE1-0EB4492C458F}"/>
            </ac:picMkLst>
          </pc:picChg>
        </pc:sldLayoutChg>
        <pc:sldLayoutChg chg="delSp del mod">
          <pc:chgData name="TORRES SÁNCHEZ, ROQUE" userId="86e4f506-95ba-4d1a-a4bf-4458d4d5d545" providerId="ADAL" clId="{CEC89883-B360-4AD9-A87C-A2BED73941D8}" dt="2024-04-05T07:52:13.937" v="273" actId="2696"/>
          <pc:sldLayoutMkLst>
            <pc:docMk/>
            <pc:sldMasterMk cId="53797470" sldId="2147483648"/>
            <pc:sldLayoutMk cId="553427690" sldId="2147483654"/>
          </pc:sldLayoutMkLst>
          <pc:picChg chg="del">
            <ac:chgData name="TORRES SÁNCHEZ, ROQUE" userId="86e4f506-95ba-4d1a-a4bf-4458d4d5d545" providerId="ADAL" clId="{CEC89883-B360-4AD9-A87C-A2BED73941D8}" dt="2024-04-04T13:39:51.823" v="31" actId="478"/>
            <ac:picMkLst>
              <pc:docMk/>
              <pc:sldMasterMk cId="53797470" sldId="2147483648"/>
              <pc:sldLayoutMk cId="553427690" sldId="2147483654"/>
              <ac:picMk id="6" creationId="{1B99CC46-4E77-D9B3-3798-A506ABAABADD}"/>
            </ac:picMkLst>
          </pc:picChg>
          <pc:picChg chg="del">
            <ac:chgData name="TORRES SÁNCHEZ, ROQUE" userId="86e4f506-95ba-4d1a-a4bf-4458d4d5d545" providerId="ADAL" clId="{CEC89883-B360-4AD9-A87C-A2BED73941D8}" dt="2024-04-04T13:39:49.626" v="30" actId="478"/>
            <ac:picMkLst>
              <pc:docMk/>
              <pc:sldMasterMk cId="53797470" sldId="2147483648"/>
              <pc:sldLayoutMk cId="553427690" sldId="2147483654"/>
              <ac:picMk id="7" creationId="{5A61064F-E628-33D6-4623-29E6EFE7DAF0}"/>
            </ac:picMkLst>
          </pc:picChg>
        </pc:sldLayoutChg>
        <pc:sldLayoutChg chg="del">
          <pc:chgData name="TORRES SÁNCHEZ, ROQUE" userId="86e4f506-95ba-4d1a-a4bf-4458d4d5d545" providerId="ADAL" clId="{CEC89883-B360-4AD9-A87C-A2BED73941D8}" dt="2024-04-04T13:51:46.977" v="134" actId="2696"/>
          <pc:sldLayoutMkLst>
            <pc:docMk/>
            <pc:sldMasterMk cId="53797470" sldId="2147483648"/>
            <pc:sldLayoutMk cId="0" sldId="2147483655"/>
          </pc:sldLayoutMkLst>
        </pc:sldLayoutChg>
        <pc:sldLayoutChg chg="delSp del mod">
          <pc:chgData name="TORRES SÁNCHEZ, ROQUE" userId="86e4f506-95ba-4d1a-a4bf-4458d4d5d545" providerId="ADAL" clId="{CEC89883-B360-4AD9-A87C-A2BED73941D8}" dt="2024-04-05T07:52:18.527" v="274" actId="2696"/>
          <pc:sldLayoutMkLst>
            <pc:docMk/>
            <pc:sldMasterMk cId="53797470" sldId="2147483648"/>
            <pc:sldLayoutMk cId="2023348085" sldId="2147483656"/>
          </pc:sldLayoutMkLst>
          <pc:picChg chg="del">
            <ac:chgData name="TORRES SÁNCHEZ, ROQUE" userId="86e4f506-95ba-4d1a-a4bf-4458d4d5d545" providerId="ADAL" clId="{CEC89883-B360-4AD9-A87C-A2BED73941D8}" dt="2024-04-04T13:39:39.776" v="29" actId="478"/>
            <ac:picMkLst>
              <pc:docMk/>
              <pc:sldMasterMk cId="53797470" sldId="2147483648"/>
              <pc:sldLayoutMk cId="2023348085" sldId="2147483656"/>
              <ac:picMk id="5" creationId="{2597EE6E-A0E6-4264-A01F-82E43D470BEC}"/>
            </ac:picMkLst>
          </pc:picChg>
        </pc:sldLayoutChg>
        <pc:sldLayoutChg chg="addSp delSp modSp mod">
          <pc:chgData name="TORRES SÁNCHEZ, ROQUE" userId="86e4f506-95ba-4d1a-a4bf-4458d4d5d545" providerId="ADAL" clId="{CEC89883-B360-4AD9-A87C-A2BED73941D8}" dt="2024-04-05T08:01:35.058" v="392" actId="1076"/>
          <pc:sldLayoutMkLst>
            <pc:docMk/>
            <pc:sldMasterMk cId="53797470" sldId="2147483648"/>
            <pc:sldLayoutMk cId="0" sldId="2147483660"/>
          </pc:sldLayoutMkLst>
          <pc:spChg chg="mod">
            <ac:chgData name="TORRES SÁNCHEZ, ROQUE" userId="86e4f506-95ba-4d1a-a4bf-4458d4d5d545" providerId="ADAL" clId="{CEC89883-B360-4AD9-A87C-A2BED73941D8}" dt="2024-04-05T08:01:09.011" v="389" actId="1038"/>
            <ac:spMkLst>
              <pc:docMk/>
              <pc:sldMasterMk cId="53797470" sldId="2147483648"/>
              <pc:sldLayoutMk cId="0" sldId="2147483660"/>
              <ac:spMk id="7" creationId="{00000000-0000-0000-0000-000000000000}"/>
            </ac:spMkLst>
          </pc:spChg>
          <pc:spChg chg="del">
            <ac:chgData name="TORRES SÁNCHEZ, ROQUE" userId="86e4f506-95ba-4d1a-a4bf-4458d4d5d545" providerId="ADAL" clId="{CEC89883-B360-4AD9-A87C-A2BED73941D8}" dt="2024-04-05T07:56:28.873" v="319" actId="478"/>
            <ac:spMkLst>
              <pc:docMk/>
              <pc:sldMasterMk cId="53797470" sldId="2147483648"/>
              <pc:sldLayoutMk cId="0" sldId="2147483660"/>
              <ac:spMk id="11" creationId="{00000000-0000-0000-0000-000000000000}"/>
            </ac:spMkLst>
          </pc:spChg>
          <pc:picChg chg="add mod">
            <ac:chgData name="TORRES SÁNCHEZ, ROQUE" userId="86e4f506-95ba-4d1a-a4bf-4458d4d5d545" providerId="ADAL" clId="{CEC89883-B360-4AD9-A87C-A2BED73941D8}" dt="2024-04-05T08:01:35.058" v="392" actId="1076"/>
            <ac:picMkLst>
              <pc:docMk/>
              <pc:sldMasterMk cId="53797470" sldId="2147483648"/>
              <pc:sldLayoutMk cId="0" sldId="2147483660"/>
              <ac:picMk id="2" creationId="{B31F165D-8A23-6308-D6EA-98F8FE5E9349}"/>
            </ac:picMkLst>
          </pc:picChg>
          <pc:picChg chg="del">
            <ac:chgData name="TORRES SÁNCHEZ, ROQUE" userId="86e4f506-95ba-4d1a-a4bf-4458d4d5d545" providerId="ADAL" clId="{CEC89883-B360-4AD9-A87C-A2BED73941D8}" dt="2024-04-04T13:39:28.005" v="27" actId="478"/>
            <ac:picMkLst>
              <pc:docMk/>
              <pc:sldMasterMk cId="53797470" sldId="2147483648"/>
              <pc:sldLayoutMk cId="0" sldId="2147483660"/>
              <ac:picMk id="2" creationId="{BFCC9045-3082-1CE0-89A1-2AFF6A868203}"/>
            </ac:picMkLst>
          </pc:picChg>
          <pc:picChg chg="del">
            <ac:chgData name="TORRES SÁNCHEZ, ROQUE" userId="86e4f506-95ba-4d1a-a4bf-4458d4d5d545" providerId="ADAL" clId="{CEC89883-B360-4AD9-A87C-A2BED73941D8}" dt="2024-04-04T13:39:30.902" v="28" actId="478"/>
            <ac:picMkLst>
              <pc:docMk/>
              <pc:sldMasterMk cId="53797470" sldId="2147483648"/>
              <pc:sldLayoutMk cId="0" sldId="2147483660"/>
              <ac:picMk id="3" creationId="{672D1055-5905-D753-7E6E-0DB0CD827903}"/>
            </ac:picMkLst>
          </pc:picChg>
          <pc:cxnChg chg="mod">
            <ac:chgData name="TORRES SÁNCHEZ, ROQUE" userId="86e4f506-95ba-4d1a-a4bf-4458d4d5d545" providerId="ADAL" clId="{CEC89883-B360-4AD9-A87C-A2BED73941D8}" dt="2024-04-05T08:01:09.011" v="389" actId="1038"/>
            <ac:cxnSpMkLst>
              <pc:docMk/>
              <pc:sldMasterMk cId="53797470" sldId="2147483648"/>
              <pc:sldLayoutMk cId="0" sldId="2147483660"/>
              <ac:cxnSpMk id="21" creationId="{00000000-0000-0000-0000-000000000000}"/>
            </ac:cxnSpMkLst>
          </pc:cxnChg>
        </pc:sldLayoutChg>
        <pc:sldLayoutChg chg="del">
          <pc:chgData name="TORRES SÁNCHEZ, ROQUE" userId="86e4f506-95ba-4d1a-a4bf-4458d4d5d545" providerId="ADAL" clId="{CEC89883-B360-4AD9-A87C-A2BED73941D8}" dt="2024-04-05T07:52:21.919" v="275" actId="2696"/>
          <pc:sldLayoutMkLst>
            <pc:docMk/>
            <pc:sldMasterMk cId="53797470" sldId="2147483648"/>
            <pc:sldLayoutMk cId="0" sldId="2147483661"/>
          </pc:sldLayoutMkLst>
        </pc:sldLayoutChg>
        <pc:sldLayoutChg chg="del">
          <pc:chgData name="TORRES SÁNCHEZ, ROQUE" userId="86e4f506-95ba-4d1a-a4bf-4458d4d5d545" providerId="ADAL" clId="{CEC89883-B360-4AD9-A87C-A2BED73941D8}" dt="2024-04-04T13:51:39.447" v="133" actId="2696"/>
          <pc:sldLayoutMkLst>
            <pc:docMk/>
            <pc:sldMasterMk cId="53797470" sldId="2147483648"/>
            <pc:sldLayoutMk cId="0" sldId="2147483663"/>
          </pc:sldLayoutMkLst>
        </pc:sldLayoutChg>
        <pc:sldLayoutChg chg="del">
          <pc:chgData name="TORRES SÁNCHEZ, ROQUE" userId="86e4f506-95ba-4d1a-a4bf-4458d4d5d545" providerId="ADAL" clId="{CEC89883-B360-4AD9-A87C-A2BED73941D8}" dt="2024-04-05T07:55:13.518" v="291" actId="2696"/>
          <pc:sldLayoutMkLst>
            <pc:docMk/>
            <pc:sldMasterMk cId="53797470" sldId="2147483648"/>
            <pc:sldLayoutMk cId="0" sldId="2147483664"/>
          </pc:sldLayoutMkLst>
        </pc:sldLayoutChg>
        <pc:sldLayoutChg chg="del">
          <pc:chgData name="TORRES SÁNCHEZ, ROQUE" userId="86e4f506-95ba-4d1a-a4bf-4458d4d5d545" providerId="ADAL" clId="{CEC89883-B360-4AD9-A87C-A2BED73941D8}" dt="2024-04-04T13:52:01.686" v="135" actId="2696"/>
          <pc:sldLayoutMkLst>
            <pc:docMk/>
            <pc:sldMasterMk cId="53797470" sldId="2147483648"/>
            <pc:sldLayoutMk cId="28551767" sldId="2147483666"/>
          </pc:sldLayoutMkLst>
        </pc:sldLayoutChg>
        <pc:sldLayoutChg chg="addSp delSp modSp mod">
          <pc:chgData name="TORRES SÁNCHEZ, ROQUE" userId="86e4f506-95ba-4d1a-a4bf-4458d4d5d545" providerId="ADAL" clId="{CEC89883-B360-4AD9-A87C-A2BED73941D8}" dt="2024-04-05T07:48:52.018" v="261" actId="1076"/>
          <pc:sldLayoutMkLst>
            <pc:docMk/>
            <pc:sldMasterMk cId="53797470" sldId="2147483648"/>
            <pc:sldLayoutMk cId="0" sldId="2147483667"/>
          </pc:sldLayoutMkLst>
          <pc:spChg chg="mod">
            <ac:chgData name="TORRES SÁNCHEZ, ROQUE" userId="86e4f506-95ba-4d1a-a4bf-4458d4d5d545" providerId="ADAL" clId="{CEC89883-B360-4AD9-A87C-A2BED73941D8}" dt="2024-04-05T07:48:36.496" v="260" actId="207"/>
            <ac:spMkLst>
              <pc:docMk/>
              <pc:sldMasterMk cId="53797470" sldId="2147483648"/>
              <pc:sldLayoutMk cId="0" sldId="2147483667"/>
              <ac:spMk id="9" creationId="{E0D0288A-BB7E-DB69-0E0F-F70D22CFB6DF}"/>
            </ac:spMkLst>
          </pc:spChg>
          <pc:grpChg chg="mod">
            <ac:chgData name="TORRES SÁNCHEZ, ROQUE" userId="86e4f506-95ba-4d1a-a4bf-4458d4d5d545" providerId="ADAL" clId="{CEC89883-B360-4AD9-A87C-A2BED73941D8}" dt="2024-04-04T13:37:47.604" v="16" actId="14100"/>
            <ac:grpSpMkLst>
              <pc:docMk/>
              <pc:sldMasterMk cId="53797470" sldId="2147483648"/>
              <pc:sldLayoutMk cId="0" sldId="2147483667"/>
              <ac:grpSpMk id="2" creationId="{61C6190E-87A4-0122-C910-F4F866B21A38}"/>
            </ac:grpSpMkLst>
          </pc:grpChg>
          <pc:grpChg chg="del mod">
            <ac:chgData name="TORRES SÁNCHEZ, ROQUE" userId="86e4f506-95ba-4d1a-a4bf-4458d4d5d545" providerId="ADAL" clId="{CEC89883-B360-4AD9-A87C-A2BED73941D8}" dt="2024-04-03T11:02:29.968" v="8" actId="478"/>
            <ac:grpSpMkLst>
              <pc:docMk/>
              <pc:sldMasterMk cId="53797470" sldId="2147483648"/>
              <pc:sldLayoutMk cId="0" sldId="2147483667"/>
              <ac:grpSpMk id="4" creationId="{73272D8C-76AF-27FB-BB4F-FFC3C1E12F59}"/>
            </ac:grpSpMkLst>
          </pc:grpChg>
          <pc:grpChg chg="mod">
            <ac:chgData name="TORRES SÁNCHEZ, ROQUE" userId="86e4f506-95ba-4d1a-a4bf-4458d4d5d545" providerId="ADAL" clId="{CEC89883-B360-4AD9-A87C-A2BED73941D8}" dt="2024-04-05T07:48:36.496" v="260" actId="207"/>
            <ac:grpSpMkLst>
              <pc:docMk/>
              <pc:sldMasterMk cId="53797470" sldId="2147483648"/>
              <pc:sldLayoutMk cId="0" sldId="2147483667"/>
              <ac:grpSpMk id="6" creationId="{B6FEBC6D-D961-4D20-37B7-ECBA9335B728}"/>
            </ac:grpSpMkLst>
          </pc:grpChg>
          <pc:picChg chg="del">
            <ac:chgData name="TORRES SÁNCHEZ, ROQUE" userId="86e4f506-95ba-4d1a-a4bf-4458d4d5d545" providerId="ADAL" clId="{CEC89883-B360-4AD9-A87C-A2BED73941D8}" dt="2024-04-03T11:02:04.019" v="2" actId="478"/>
            <ac:picMkLst>
              <pc:docMk/>
              <pc:sldMasterMk cId="53797470" sldId="2147483648"/>
              <pc:sldLayoutMk cId="0" sldId="2147483667"/>
              <ac:picMk id="3" creationId="{45CB3E84-1794-881D-713B-75A335AB1C15}"/>
            </ac:picMkLst>
          </pc:picChg>
          <pc:picChg chg="mod">
            <ac:chgData name="TORRES SÁNCHEZ, ROQUE" userId="86e4f506-95ba-4d1a-a4bf-4458d4d5d545" providerId="ADAL" clId="{CEC89883-B360-4AD9-A87C-A2BED73941D8}" dt="2024-04-03T11:02:01.256" v="1" actId="21"/>
            <ac:picMkLst>
              <pc:docMk/>
              <pc:sldMasterMk cId="53797470" sldId="2147483648"/>
              <pc:sldLayoutMk cId="0" sldId="2147483667"/>
              <ac:picMk id="8" creationId="{BC3BE419-AB71-9929-67CC-3896D175F6D0}"/>
            </ac:picMkLst>
          </pc:picChg>
          <pc:picChg chg="del">
            <ac:chgData name="TORRES SÁNCHEZ, ROQUE" userId="86e4f506-95ba-4d1a-a4bf-4458d4d5d545" providerId="ADAL" clId="{CEC89883-B360-4AD9-A87C-A2BED73941D8}" dt="2024-04-03T11:02:01.256" v="1" actId="21"/>
            <ac:picMkLst>
              <pc:docMk/>
              <pc:sldMasterMk cId="53797470" sldId="2147483648"/>
              <pc:sldLayoutMk cId="0" sldId="2147483667"/>
              <ac:picMk id="10" creationId="{CCB7C384-25C8-0FFC-98C0-AC7794B7227E}"/>
            </ac:picMkLst>
          </pc:picChg>
          <pc:picChg chg="mod">
            <ac:chgData name="TORRES SÁNCHEZ, ROQUE" userId="86e4f506-95ba-4d1a-a4bf-4458d4d5d545" providerId="ADAL" clId="{CEC89883-B360-4AD9-A87C-A2BED73941D8}" dt="2024-04-03T11:02:01.256" v="1" actId="21"/>
            <ac:picMkLst>
              <pc:docMk/>
              <pc:sldMasterMk cId="53797470" sldId="2147483648"/>
              <pc:sldLayoutMk cId="0" sldId="2147483667"/>
              <ac:picMk id="12" creationId="{F73AF4D4-604A-5954-CD5D-73FA568DF7A8}"/>
            </ac:picMkLst>
          </pc:picChg>
          <pc:picChg chg="mod">
            <ac:chgData name="TORRES SÁNCHEZ, ROQUE" userId="86e4f506-95ba-4d1a-a4bf-4458d4d5d545" providerId="ADAL" clId="{CEC89883-B360-4AD9-A87C-A2BED73941D8}" dt="2024-04-03T11:02:01.256" v="1" actId="21"/>
            <ac:picMkLst>
              <pc:docMk/>
              <pc:sldMasterMk cId="53797470" sldId="2147483648"/>
              <pc:sldLayoutMk cId="0" sldId="2147483667"/>
              <ac:picMk id="13" creationId="{9513A1E4-43BA-C0AB-6EEF-5C3C3DDA2453}"/>
            </ac:picMkLst>
          </pc:picChg>
          <pc:picChg chg="mod">
            <ac:chgData name="TORRES SÁNCHEZ, ROQUE" userId="86e4f506-95ba-4d1a-a4bf-4458d4d5d545" providerId="ADAL" clId="{CEC89883-B360-4AD9-A87C-A2BED73941D8}" dt="2024-04-03T11:02:01.256" v="1" actId="21"/>
            <ac:picMkLst>
              <pc:docMk/>
              <pc:sldMasterMk cId="53797470" sldId="2147483648"/>
              <pc:sldLayoutMk cId="0" sldId="2147483667"/>
              <ac:picMk id="14" creationId="{B93D3570-09E3-189E-42F9-91DE01462B4C}"/>
            </ac:picMkLst>
          </pc:picChg>
          <pc:picChg chg="mod">
            <ac:chgData name="TORRES SÁNCHEZ, ROQUE" userId="86e4f506-95ba-4d1a-a4bf-4458d4d5d545" providerId="ADAL" clId="{CEC89883-B360-4AD9-A87C-A2BED73941D8}" dt="2024-04-03T11:02:01.256" v="1" actId="21"/>
            <ac:picMkLst>
              <pc:docMk/>
              <pc:sldMasterMk cId="53797470" sldId="2147483648"/>
              <pc:sldLayoutMk cId="0" sldId="2147483667"/>
              <ac:picMk id="15" creationId="{B4FEC4B2-9275-15F4-31AE-7FC516E0B472}"/>
            </ac:picMkLst>
          </pc:picChg>
          <pc:picChg chg="add del mod">
            <ac:chgData name="TORRES SÁNCHEZ, ROQUE" userId="86e4f506-95ba-4d1a-a4bf-4458d4d5d545" providerId="ADAL" clId="{CEC89883-B360-4AD9-A87C-A2BED73941D8}" dt="2024-04-04T13:35:46.677" v="9" actId="478"/>
            <ac:picMkLst>
              <pc:docMk/>
              <pc:sldMasterMk cId="53797470" sldId="2147483648"/>
              <pc:sldLayoutMk cId="0" sldId="2147483667"/>
              <ac:picMk id="16" creationId="{CCB7C384-25C8-0FFC-98C0-AC7794B7227E}"/>
            </ac:picMkLst>
          </pc:picChg>
          <pc:picChg chg="del">
            <ac:chgData name="TORRES SÁNCHEZ, ROQUE" userId="86e4f506-95ba-4d1a-a4bf-4458d4d5d545" providerId="ADAL" clId="{CEC89883-B360-4AD9-A87C-A2BED73941D8}" dt="2024-04-03T10:59:56.033" v="0" actId="478"/>
            <ac:picMkLst>
              <pc:docMk/>
              <pc:sldMasterMk cId="53797470" sldId="2147483648"/>
              <pc:sldLayoutMk cId="0" sldId="2147483667"/>
              <ac:picMk id="22" creationId="{0E7DF7CB-0135-32AF-A212-B4E56A7BF12C}"/>
            </ac:picMkLst>
          </pc:picChg>
          <pc:picChg chg="del">
            <ac:chgData name="TORRES SÁNCHEZ, ROQUE" userId="86e4f506-95ba-4d1a-a4bf-4458d4d5d545" providerId="ADAL" clId="{CEC89883-B360-4AD9-A87C-A2BED73941D8}" dt="2024-04-03T11:02:25.380" v="7" actId="478"/>
            <ac:picMkLst>
              <pc:docMk/>
              <pc:sldMasterMk cId="53797470" sldId="2147483648"/>
              <pc:sldLayoutMk cId="0" sldId="2147483667"/>
              <ac:picMk id="29" creationId="{8CA3B580-2974-33A8-74F1-A550A9888901}"/>
            </ac:picMkLst>
          </pc:picChg>
          <pc:picChg chg="add mod">
            <ac:chgData name="TORRES SÁNCHEZ, ROQUE" userId="86e4f506-95ba-4d1a-a4bf-4458d4d5d545" providerId="ADAL" clId="{CEC89883-B360-4AD9-A87C-A2BED73941D8}" dt="2024-04-05T07:48:52.018" v="261" actId="1076"/>
            <ac:picMkLst>
              <pc:docMk/>
              <pc:sldMasterMk cId="53797470" sldId="2147483648"/>
              <pc:sldLayoutMk cId="0" sldId="2147483667"/>
              <ac:picMk id="2050" creationId="{2CC7F02A-F1B2-8806-ABDD-28AE6F8DF916}"/>
            </ac:picMkLst>
          </pc:picChg>
        </pc:sldLayoutChg>
        <pc:sldLayoutChg chg="del">
          <pc:chgData name="TORRES SÁNCHEZ, ROQUE" userId="86e4f506-95ba-4d1a-a4bf-4458d4d5d545" providerId="ADAL" clId="{CEC89883-B360-4AD9-A87C-A2BED73941D8}" dt="2024-04-05T07:52:33.112" v="276" actId="2696"/>
          <pc:sldLayoutMkLst>
            <pc:docMk/>
            <pc:sldMasterMk cId="53797470" sldId="2147483648"/>
            <pc:sldLayoutMk cId="0" sldId="2147483669"/>
          </pc:sldLayoutMkLst>
        </pc:sldLayoutChg>
        <pc:sldLayoutChg chg="addSp delSp modSp mod">
          <pc:chgData name="TORRES SÁNCHEZ, ROQUE" userId="86e4f506-95ba-4d1a-a4bf-4458d4d5d545" providerId="ADAL" clId="{CEC89883-B360-4AD9-A87C-A2BED73941D8}" dt="2024-04-04T13:50:34.653" v="129" actId="14100"/>
          <pc:sldLayoutMkLst>
            <pc:docMk/>
            <pc:sldMasterMk cId="53797470" sldId="2147483648"/>
            <pc:sldLayoutMk cId="1579245054" sldId="2147483670"/>
          </pc:sldLayoutMkLst>
          <pc:picChg chg="del">
            <ac:chgData name="TORRES SÁNCHEZ, ROQUE" userId="86e4f506-95ba-4d1a-a4bf-4458d4d5d545" providerId="ADAL" clId="{CEC89883-B360-4AD9-A87C-A2BED73941D8}" dt="2024-04-04T13:50:25.463" v="125" actId="478"/>
            <ac:picMkLst>
              <pc:docMk/>
              <pc:sldMasterMk cId="53797470" sldId="2147483648"/>
              <pc:sldLayoutMk cId="1579245054" sldId="2147483670"/>
              <ac:picMk id="6" creationId="{EC484D78-02E6-4F50-A9AD-BAB074EE570C}"/>
            </ac:picMkLst>
          </pc:picChg>
          <pc:picChg chg="del">
            <ac:chgData name="TORRES SÁNCHEZ, ROQUE" userId="86e4f506-95ba-4d1a-a4bf-4458d4d5d545" providerId="ADAL" clId="{CEC89883-B360-4AD9-A87C-A2BED73941D8}" dt="2024-04-04T13:50:23.078" v="124" actId="478"/>
            <ac:picMkLst>
              <pc:docMk/>
              <pc:sldMasterMk cId="53797470" sldId="2147483648"/>
              <pc:sldLayoutMk cId="1579245054" sldId="2147483670"/>
              <ac:picMk id="7" creationId="{9584B88E-274B-3F7F-8270-30EF3E6EEE11}"/>
            </ac:picMkLst>
          </pc:picChg>
          <pc:picChg chg="add mod">
            <ac:chgData name="TORRES SÁNCHEZ, ROQUE" userId="86e4f506-95ba-4d1a-a4bf-4458d4d5d545" providerId="ADAL" clId="{CEC89883-B360-4AD9-A87C-A2BED73941D8}" dt="2024-04-04T13:50:34.653" v="129" actId="14100"/>
            <ac:picMkLst>
              <pc:docMk/>
              <pc:sldMasterMk cId="53797470" sldId="2147483648"/>
              <pc:sldLayoutMk cId="1579245054" sldId="2147483670"/>
              <ac:picMk id="3074" creationId="{D41E1AB6-D336-CD41-25A7-734C276F53DC}"/>
            </ac:picMkLst>
          </pc:picChg>
        </pc:sldLayoutChg>
        <pc:sldLayoutChg chg="addSp delSp modSp mod">
          <pc:chgData name="TORRES SÁNCHEZ, ROQUE" userId="86e4f506-95ba-4d1a-a4bf-4458d4d5d545" providerId="ADAL" clId="{CEC89883-B360-4AD9-A87C-A2BED73941D8}" dt="2024-04-05T07:44:12.946" v="226" actId="1076"/>
          <pc:sldLayoutMkLst>
            <pc:docMk/>
            <pc:sldMasterMk cId="53797470" sldId="2147483648"/>
            <pc:sldLayoutMk cId="3706614605" sldId="2147483671"/>
          </pc:sldLayoutMkLst>
          <pc:spChg chg="add mod">
            <ac:chgData name="TORRES SÁNCHEZ, ROQUE" userId="86e4f506-95ba-4d1a-a4bf-4458d4d5d545" providerId="ADAL" clId="{CEC89883-B360-4AD9-A87C-A2BED73941D8}" dt="2024-04-05T07:41:52.505" v="211" actId="6549"/>
            <ac:spMkLst>
              <pc:docMk/>
              <pc:sldMasterMk cId="53797470" sldId="2147483648"/>
              <pc:sldLayoutMk cId="3706614605" sldId="2147483671"/>
              <ac:spMk id="3" creationId="{BE39576F-5EE5-2DD8-F7D6-489A558BA13D}"/>
            </ac:spMkLst>
          </pc:spChg>
          <pc:spChg chg="add del">
            <ac:chgData name="TORRES SÁNCHEZ, ROQUE" userId="86e4f506-95ba-4d1a-a4bf-4458d4d5d545" providerId="ADAL" clId="{CEC89883-B360-4AD9-A87C-A2BED73941D8}" dt="2024-04-05T07:43:33.257" v="219" actId="478"/>
            <ac:spMkLst>
              <pc:docMk/>
              <pc:sldMasterMk cId="53797470" sldId="2147483648"/>
              <pc:sldLayoutMk cId="3706614605" sldId="2147483671"/>
              <ac:spMk id="8" creationId="{DA7725FE-FCF9-5227-AE48-A670AD8D8EB7}"/>
            </ac:spMkLst>
          </pc:spChg>
          <pc:picChg chg="add del">
            <ac:chgData name="TORRES SÁNCHEZ, ROQUE" userId="86e4f506-95ba-4d1a-a4bf-4458d4d5d545" providerId="ADAL" clId="{CEC89883-B360-4AD9-A87C-A2BED73941D8}" dt="2024-04-04T13:49:56.167" v="118" actId="478"/>
            <ac:picMkLst>
              <pc:docMk/>
              <pc:sldMasterMk cId="53797470" sldId="2147483648"/>
              <pc:sldLayoutMk cId="3706614605" sldId="2147483671"/>
              <ac:picMk id="3" creationId="{8C3E3158-6CB0-E0AE-FD14-1BF5D4D205A0}"/>
            </ac:picMkLst>
          </pc:picChg>
          <pc:picChg chg="add del">
            <ac:chgData name="TORRES SÁNCHEZ, ROQUE" userId="86e4f506-95ba-4d1a-a4bf-4458d4d5d545" providerId="ADAL" clId="{CEC89883-B360-4AD9-A87C-A2BED73941D8}" dt="2024-04-04T13:49:59.946" v="119" actId="478"/>
            <ac:picMkLst>
              <pc:docMk/>
              <pc:sldMasterMk cId="53797470" sldId="2147483648"/>
              <pc:sldLayoutMk cId="3706614605" sldId="2147483671"/>
              <ac:picMk id="4" creationId="{59A275CA-1094-9384-2637-4848ACE6E95C}"/>
            </ac:picMkLst>
          </pc:picChg>
          <pc:picChg chg="add mod">
            <ac:chgData name="TORRES SÁNCHEZ, ROQUE" userId="86e4f506-95ba-4d1a-a4bf-4458d4d5d545" providerId="ADAL" clId="{CEC89883-B360-4AD9-A87C-A2BED73941D8}" dt="2024-04-05T07:44:06.954" v="225" actId="1076"/>
            <ac:picMkLst>
              <pc:docMk/>
              <pc:sldMasterMk cId="53797470" sldId="2147483648"/>
              <pc:sldLayoutMk cId="3706614605" sldId="2147483671"/>
              <ac:picMk id="4" creationId="{5A90C0DC-CFB4-08F9-BBDC-FC40600DA72B}"/>
            </ac:picMkLst>
          </pc:picChg>
          <pc:picChg chg="add mod">
            <ac:chgData name="TORRES SÁNCHEZ, ROQUE" userId="86e4f506-95ba-4d1a-a4bf-4458d4d5d545" providerId="ADAL" clId="{CEC89883-B360-4AD9-A87C-A2BED73941D8}" dt="2024-04-05T07:44:12.946" v="226" actId="1076"/>
            <ac:picMkLst>
              <pc:docMk/>
              <pc:sldMasterMk cId="53797470" sldId="2147483648"/>
              <pc:sldLayoutMk cId="3706614605" sldId="2147483671"/>
              <ac:picMk id="10" creationId="{D3C60F65-A542-20DD-59B4-C1A6A5D5297D}"/>
            </ac:picMkLst>
          </pc:picChg>
          <pc:picChg chg="add mod">
            <ac:chgData name="TORRES SÁNCHEZ, ROQUE" userId="86e4f506-95ba-4d1a-a4bf-4458d4d5d545" providerId="ADAL" clId="{CEC89883-B360-4AD9-A87C-A2BED73941D8}" dt="2024-04-04T13:50:15.294" v="123" actId="1076"/>
            <ac:picMkLst>
              <pc:docMk/>
              <pc:sldMasterMk cId="53797470" sldId="2147483648"/>
              <pc:sldLayoutMk cId="3706614605" sldId="2147483671"/>
              <ac:picMk id="2050" creationId="{DFC1EB3F-C3FD-04B7-2D60-B7975D074116}"/>
            </ac:picMkLst>
          </pc:picChg>
        </pc:sldLayoutChg>
        <pc:sldLayoutChg chg="new del mod">
          <pc:chgData name="TORRES SÁNCHEZ, ROQUE" userId="86e4f506-95ba-4d1a-a4bf-4458d4d5d545" providerId="ADAL" clId="{CEC89883-B360-4AD9-A87C-A2BED73941D8}" dt="2024-04-05T08:13:39.155" v="515" actId="2696"/>
          <pc:sldLayoutMkLst>
            <pc:docMk/>
            <pc:sldMasterMk cId="53797470" sldId="2147483648"/>
            <pc:sldLayoutMk cId="3790985899" sldId="2147483672"/>
          </pc:sldLayoutMkLst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1554F9-A13F-1A45-83C9-1833F2BAEB7D}" type="datetimeFigureOut">
              <a:rPr lang="es-ES_tradnl" smtClean="0"/>
              <a:t>06/04/2024</a:t>
            </a:fld>
            <a:endParaRPr lang="es-ES_tradn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24FB5B-DA10-9848-A7D0-0AFAC1FFABC1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8956778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1E2297-EC80-D94F-90F6-94C04C6C1ACA}" type="datetimeFigureOut">
              <a:rPr lang="es-ES_tradnl" smtClean="0"/>
              <a:t>06/04/2024</a:t>
            </a:fld>
            <a:endParaRPr lang="es-ES_tradnl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_tradnl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_tradnl"/>
              <a:t>Haga clic para modificar los estilos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80DE9A-E556-5F4A-820E-C2B1D6DDD198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8310586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emf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1.jpeg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tada">
    <p:bg>
      <p:bgPr>
        <a:solidFill>
          <a:srgbClr val="EEE9E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Marcador de texto 4"/>
          <p:cNvSpPr>
            <a:spLocks noGrp="1"/>
          </p:cNvSpPr>
          <p:nvPr>
            <p:ph type="body" sz="quarter" idx="10" hasCustomPrompt="1"/>
          </p:nvPr>
        </p:nvSpPr>
        <p:spPr>
          <a:xfrm>
            <a:off x="565754" y="3321647"/>
            <a:ext cx="4372179" cy="586072"/>
          </a:xfrm>
          <a:noFill/>
        </p:spPr>
        <p:txBody>
          <a:bodyPr tIns="144000" rIns="216000">
            <a:noAutofit/>
          </a:bodyPr>
          <a:lstStyle>
            <a:lvl1pPr marL="0" indent="0" algn="l">
              <a:lnSpc>
                <a:spcPct val="50000"/>
              </a:lnSpc>
              <a:buNone/>
              <a:defRPr sz="1600" b="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s-ES" dirty="0"/>
              <a:t>Autor, Institución, Fecha</a:t>
            </a:r>
            <a:endParaRPr lang="es-ES_tradnl" dirty="0"/>
          </a:p>
        </p:txBody>
      </p:sp>
      <p:grpSp>
        <p:nvGrpSpPr>
          <p:cNvPr id="2" name="Group 8">
            <a:extLst>
              <a:ext uri="{FF2B5EF4-FFF2-40B4-BE49-F238E27FC236}">
                <a16:creationId xmlns:a16="http://schemas.microsoft.com/office/drawing/2014/main" id="{61C6190E-87A4-0122-C910-F4F866B21A38}"/>
              </a:ext>
            </a:extLst>
          </p:cNvPr>
          <p:cNvGrpSpPr>
            <a:grpSpLocks noChangeAspect="1"/>
          </p:cNvGrpSpPr>
          <p:nvPr userDrawn="1"/>
        </p:nvGrpSpPr>
        <p:grpSpPr>
          <a:xfrm rot="-10800000">
            <a:off x="-1" y="4316970"/>
            <a:ext cx="3132545" cy="2541030"/>
            <a:chOff x="0" y="0"/>
            <a:chExt cx="6350000" cy="5911850"/>
          </a:xfrm>
          <a:solidFill>
            <a:srgbClr val="00212E"/>
          </a:solidFill>
        </p:grpSpPr>
        <p:sp>
          <p:nvSpPr>
            <p:cNvPr id="5" name="Freeform 9">
              <a:extLst>
                <a:ext uri="{FF2B5EF4-FFF2-40B4-BE49-F238E27FC236}">
                  <a16:creationId xmlns:a16="http://schemas.microsoft.com/office/drawing/2014/main" id="{DE9916CC-9BC4-2660-3B10-B8CCA11B030F}"/>
                </a:ext>
              </a:extLst>
            </p:cNvPr>
            <p:cNvSpPr/>
            <p:nvPr/>
          </p:nvSpPr>
          <p:spPr>
            <a:xfrm>
              <a:off x="-68580" y="0"/>
              <a:ext cx="6417310" cy="5911850"/>
            </a:xfrm>
            <a:custGeom>
              <a:avLst/>
              <a:gdLst/>
              <a:ahLst/>
              <a:cxnLst/>
              <a:rect l="l" t="t" r="r" b="b"/>
              <a:pathLst>
                <a:path w="6417310" h="5911850">
                  <a:moveTo>
                    <a:pt x="1215390" y="402590"/>
                  </a:moveTo>
                  <a:lnTo>
                    <a:pt x="177800" y="2192020"/>
                  </a:lnTo>
                  <a:cubicBezTo>
                    <a:pt x="0" y="2498090"/>
                    <a:pt x="43180" y="2884170"/>
                    <a:pt x="283210" y="3144520"/>
                  </a:cubicBezTo>
                  <a:lnTo>
                    <a:pt x="2594610" y="5651500"/>
                  </a:lnTo>
                  <a:cubicBezTo>
                    <a:pt x="2747010" y="5817870"/>
                    <a:pt x="2962910" y="5911850"/>
                    <a:pt x="3187700" y="5911850"/>
                  </a:cubicBezTo>
                  <a:lnTo>
                    <a:pt x="5609590" y="5911850"/>
                  </a:lnTo>
                  <a:cubicBezTo>
                    <a:pt x="6055360" y="5911850"/>
                    <a:pt x="6417310" y="5549900"/>
                    <a:pt x="6417310" y="5104130"/>
                  </a:cubicBezTo>
                  <a:lnTo>
                    <a:pt x="6417310" y="1891030"/>
                  </a:lnTo>
                  <a:cubicBezTo>
                    <a:pt x="6417310" y="1724660"/>
                    <a:pt x="6366510" y="1562100"/>
                    <a:pt x="6269990" y="1426210"/>
                  </a:cubicBezTo>
                  <a:lnTo>
                    <a:pt x="5507990" y="342900"/>
                  </a:lnTo>
                  <a:cubicBezTo>
                    <a:pt x="5356860" y="128270"/>
                    <a:pt x="5110480" y="0"/>
                    <a:pt x="4847590" y="0"/>
                  </a:cubicBezTo>
                  <a:lnTo>
                    <a:pt x="1913890" y="0"/>
                  </a:lnTo>
                  <a:cubicBezTo>
                    <a:pt x="1625600" y="0"/>
                    <a:pt x="1358900" y="153670"/>
                    <a:pt x="1215390" y="402590"/>
                  </a:cubicBezTo>
                  <a:close/>
                </a:path>
              </a:pathLst>
            </a:custGeom>
            <a:grpFill/>
          </p:spPr>
        </p:sp>
      </p:grpSp>
      <p:sp>
        <p:nvSpPr>
          <p:cNvPr id="7" name="Título 1"/>
          <p:cNvSpPr>
            <a:spLocks noGrp="1"/>
          </p:cNvSpPr>
          <p:nvPr>
            <p:ph type="ctrTitle" hasCustomPrompt="1"/>
          </p:nvPr>
        </p:nvSpPr>
        <p:spPr>
          <a:xfrm>
            <a:off x="565754" y="1082861"/>
            <a:ext cx="7467313" cy="2175674"/>
          </a:xfrm>
          <a:noFill/>
        </p:spPr>
        <p:txBody>
          <a:bodyPr anchor="ctr" anchorCtr="0">
            <a:normAutofit/>
          </a:bodyPr>
          <a:lstStyle>
            <a:lvl1pPr algn="l">
              <a:defRPr sz="4400" b="1" i="0" baseline="0">
                <a:solidFill>
                  <a:srgbClr val="00212E"/>
                </a:solidFill>
                <a:latin typeface="+mj-lt"/>
                <a:ea typeface="Segoe UI" charset="0"/>
                <a:cs typeface="Segoe UI" charset="0"/>
              </a:defRPr>
            </a:lvl1pPr>
          </a:lstStyle>
          <a:p>
            <a:r>
              <a:rPr lang="es-ES_tradnl" dirty="0"/>
              <a:t>Introduce aquí el título de la presentación</a:t>
            </a:r>
          </a:p>
        </p:txBody>
      </p:sp>
      <p:grpSp>
        <p:nvGrpSpPr>
          <p:cNvPr id="6" name="Group 8">
            <a:extLst>
              <a:ext uri="{FF2B5EF4-FFF2-40B4-BE49-F238E27FC236}">
                <a16:creationId xmlns:a16="http://schemas.microsoft.com/office/drawing/2014/main" id="{B6FEBC6D-D961-4D20-37B7-ECBA9335B728}"/>
              </a:ext>
            </a:extLst>
          </p:cNvPr>
          <p:cNvGrpSpPr>
            <a:grpSpLocks noChangeAspect="1"/>
          </p:cNvGrpSpPr>
          <p:nvPr userDrawn="1"/>
        </p:nvGrpSpPr>
        <p:grpSpPr>
          <a:xfrm rot="11502006">
            <a:off x="8641563" y="-801130"/>
            <a:ext cx="5133582" cy="4779365"/>
            <a:chOff x="0" y="0"/>
            <a:chExt cx="6350000" cy="5911850"/>
          </a:xfrm>
          <a:solidFill>
            <a:srgbClr val="00212A"/>
          </a:solidFill>
        </p:grpSpPr>
        <p:sp>
          <p:nvSpPr>
            <p:cNvPr id="9" name="Freeform 9">
              <a:extLst>
                <a:ext uri="{FF2B5EF4-FFF2-40B4-BE49-F238E27FC236}">
                  <a16:creationId xmlns:a16="http://schemas.microsoft.com/office/drawing/2014/main" id="{E0D0288A-BB7E-DB69-0E0F-F70D22CFB6DF}"/>
                </a:ext>
              </a:extLst>
            </p:cNvPr>
            <p:cNvSpPr/>
            <p:nvPr/>
          </p:nvSpPr>
          <p:spPr>
            <a:xfrm>
              <a:off x="-68580" y="0"/>
              <a:ext cx="6417310" cy="5911850"/>
            </a:xfrm>
            <a:custGeom>
              <a:avLst/>
              <a:gdLst/>
              <a:ahLst/>
              <a:cxnLst/>
              <a:rect l="l" t="t" r="r" b="b"/>
              <a:pathLst>
                <a:path w="6417310" h="5911850">
                  <a:moveTo>
                    <a:pt x="1215390" y="402590"/>
                  </a:moveTo>
                  <a:lnTo>
                    <a:pt x="177800" y="2192020"/>
                  </a:lnTo>
                  <a:cubicBezTo>
                    <a:pt x="0" y="2498090"/>
                    <a:pt x="43180" y="2884170"/>
                    <a:pt x="283210" y="3144520"/>
                  </a:cubicBezTo>
                  <a:lnTo>
                    <a:pt x="2594610" y="5651500"/>
                  </a:lnTo>
                  <a:cubicBezTo>
                    <a:pt x="2747010" y="5817870"/>
                    <a:pt x="2962910" y="5911850"/>
                    <a:pt x="3187700" y="5911850"/>
                  </a:cubicBezTo>
                  <a:lnTo>
                    <a:pt x="5609590" y="5911850"/>
                  </a:lnTo>
                  <a:cubicBezTo>
                    <a:pt x="6055360" y="5911850"/>
                    <a:pt x="6417310" y="5549900"/>
                    <a:pt x="6417310" y="5104130"/>
                  </a:cubicBezTo>
                  <a:lnTo>
                    <a:pt x="6417310" y="1891030"/>
                  </a:lnTo>
                  <a:cubicBezTo>
                    <a:pt x="6417310" y="1724660"/>
                    <a:pt x="6366510" y="1562100"/>
                    <a:pt x="6269990" y="1426210"/>
                  </a:cubicBezTo>
                  <a:lnTo>
                    <a:pt x="5507990" y="342900"/>
                  </a:lnTo>
                  <a:cubicBezTo>
                    <a:pt x="5356860" y="128270"/>
                    <a:pt x="5110480" y="0"/>
                    <a:pt x="4847590" y="0"/>
                  </a:cubicBezTo>
                  <a:lnTo>
                    <a:pt x="1913890" y="0"/>
                  </a:lnTo>
                  <a:cubicBezTo>
                    <a:pt x="1625600" y="0"/>
                    <a:pt x="1358900" y="153670"/>
                    <a:pt x="1215390" y="402590"/>
                  </a:cubicBezTo>
                  <a:close/>
                </a:path>
              </a:pathLst>
            </a:custGeom>
            <a:grpFill/>
          </p:spPr>
          <p:txBody>
            <a:bodyPr/>
            <a:lstStyle/>
            <a:p>
              <a:endParaRPr lang="es-ES" dirty="0"/>
            </a:p>
          </p:txBody>
        </p:sp>
      </p:grpSp>
      <p:grpSp>
        <p:nvGrpSpPr>
          <p:cNvPr id="3" name="Grupo 2">
            <a:extLst>
              <a:ext uri="{FF2B5EF4-FFF2-40B4-BE49-F238E27FC236}">
                <a16:creationId xmlns:a16="http://schemas.microsoft.com/office/drawing/2014/main" id="{3CD6BB32-D891-A8DB-D8C4-F3D4856A045D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550824" y="4535369"/>
            <a:ext cx="1511765" cy="2218713"/>
            <a:chOff x="10905" y="4094"/>
            <a:chExt cx="3520" cy="5752"/>
          </a:xfrm>
        </p:grpSpPr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4DC257D3-8920-3BBF-4744-7512AC54B7F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0905" y="4094"/>
              <a:ext cx="3520" cy="4120"/>
              <a:chOff x="10905" y="398"/>
              <a:chExt cx="3520" cy="4120"/>
            </a:xfrm>
          </p:grpSpPr>
          <p:grpSp>
            <p:nvGrpSpPr>
              <p:cNvPr id="28" name="Group 4">
                <a:extLst>
                  <a:ext uri="{FF2B5EF4-FFF2-40B4-BE49-F238E27FC236}">
                    <a16:creationId xmlns:a16="http://schemas.microsoft.com/office/drawing/2014/main" id="{73AB248E-AFAD-76AB-2CD7-0DA456492129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2234" y="3202"/>
                <a:ext cx="678" cy="561"/>
                <a:chOff x="12234" y="3202"/>
                <a:chExt cx="678" cy="561"/>
              </a:xfrm>
            </p:grpSpPr>
            <p:sp>
              <p:nvSpPr>
                <p:cNvPr id="31" name="Freeform 5">
                  <a:extLst>
                    <a:ext uri="{FF2B5EF4-FFF2-40B4-BE49-F238E27FC236}">
                      <a16:creationId xmlns:a16="http://schemas.microsoft.com/office/drawing/2014/main" id="{F09ED536-1269-B96E-6DDA-0A12DAFC720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2234" y="3202"/>
                  <a:ext cx="678" cy="561"/>
                </a:xfrm>
                <a:custGeom>
                  <a:avLst/>
                  <a:gdLst>
                    <a:gd name="T0" fmla="*/ 338 w 678"/>
                    <a:gd name="T1" fmla="*/ 0 h 561"/>
                    <a:gd name="T2" fmla="*/ 54 w 678"/>
                    <a:gd name="T3" fmla="*/ 0 h 561"/>
                    <a:gd name="T4" fmla="*/ 33 w 678"/>
                    <a:gd name="T5" fmla="*/ 4 h 561"/>
                    <a:gd name="T6" fmla="*/ 15 w 678"/>
                    <a:gd name="T7" fmla="*/ 15 h 561"/>
                    <a:gd name="T8" fmla="*/ 4 w 678"/>
                    <a:gd name="T9" fmla="*/ 33 h 561"/>
                    <a:gd name="T10" fmla="*/ 0 w 678"/>
                    <a:gd name="T11" fmla="*/ 54 h 561"/>
                    <a:gd name="T12" fmla="*/ 0 w 678"/>
                    <a:gd name="T13" fmla="*/ 338 h 561"/>
                    <a:gd name="T14" fmla="*/ 4 w 678"/>
                    <a:gd name="T15" fmla="*/ 359 h 561"/>
                    <a:gd name="T16" fmla="*/ 15 w 678"/>
                    <a:gd name="T17" fmla="*/ 377 h 561"/>
                    <a:gd name="T18" fmla="*/ 33 w 678"/>
                    <a:gd name="T19" fmla="*/ 388 h 561"/>
                    <a:gd name="T20" fmla="*/ 54 w 678"/>
                    <a:gd name="T21" fmla="*/ 392 h 561"/>
                    <a:gd name="T22" fmla="*/ 271 w 678"/>
                    <a:gd name="T23" fmla="*/ 392 h 561"/>
                    <a:gd name="T24" fmla="*/ 271 w 678"/>
                    <a:gd name="T25" fmla="*/ 444 h 561"/>
                    <a:gd name="T26" fmla="*/ 173 w 678"/>
                    <a:gd name="T27" fmla="*/ 444 h 561"/>
                    <a:gd name="T28" fmla="*/ 152 w 678"/>
                    <a:gd name="T29" fmla="*/ 449 h 561"/>
                    <a:gd name="T30" fmla="*/ 135 w 678"/>
                    <a:gd name="T31" fmla="*/ 460 h 561"/>
                    <a:gd name="T32" fmla="*/ 123 w 678"/>
                    <a:gd name="T33" fmla="*/ 477 h 561"/>
                    <a:gd name="T34" fmla="*/ 119 w 678"/>
                    <a:gd name="T35" fmla="*/ 499 h 561"/>
                    <a:gd name="T36" fmla="*/ 119 w 678"/>
                    <a:gd name="T37" fmla="*/ 506 h 561"/>
                    <a:gd name="T38" fmla="*/ 123 w 678"/>
                    <a:gd name="T39" fmla="*/ 527 h 561"/>
                    <a:gd name="T40" fmla="*/ 135 w 678"/>
                    <a:gd name="T41" fmla="*/ 544 h 561"/>
                    <a:gd name="T42" fmla="*/ 152 w 678"/>
                    <a:gd name="T43" fmla="*/ 556 h 561"/>
                    <a:gd name="T44" fmla="*/ 173 w 678"/>
                    <a:gd name="T45" fmla="*/ 560 h 561"/>
                    <a:gd name="T46" fmla="*/ 338 w 678"/>
                    <a:gd name="T47" fmla="*/ 560 h 561"/>
                    <a:gd name="T48" fmla="*/ 338 w 678"/>
                    <a:gd name="T49" fmla="*/ 356 h 561"/>
                    <a:gd name="T50" fmla="*/ 84 w 678"/>
                    <a:gd name="T51" fmla="*/ 356 h 561"/>
                    <a:gd name="T52" fmla="*/ 67 w 678"/>
                    <a:gd name="T53" fmla="*/ 353 h 561"/>
                    <a:gd name="T54" fmla="*/ 53 w 678"/>
                    <a:gd name="T55" fmla="*/ 343 h 561"/>
                    <a:gd name="T56" fmla="*/ 44 w 678"/>
                    <a:gd name="T57" fmla="*/ 329 h 561"/>
                    <a:gd name="T58" fmla="*/ 40 w 678"/>
                    <a:gd name="T59" fmla="*/ 312 h 561"/>
                    <a:gd name="T60" fmla="*/ 40 w 678"/>
                    <a:gd name="T61" fmla="*/ 80 h 561"/>
                    <a:gd name="T62" fmla="*/ 44 w 678"/>
                    <a:gd name="T63" fmla="*/ 63 h 561"/>
                    <a:gd name="T64" fmla="*/ 53 w 678"/>
                    <a:gd name="T65" fmla="*/ 49 h 561"/>
                    <a:gd name="T66" fmla="*/ 67 w 678"/>
                    <a:gd name="T67" fmla="*/ 39 h 561"/>
                    <a:gd name="T68" fmla="*/ 84 w 678"/>
                    <a:gd name="T69" fmla="*/ 36 h 561"/>
                    <a:gd name="T70" fmla="*/ 338 w 678"/>
                    <a:gd name="T71" fmla="*/ 36 h 561"/>
                    <a:gd name="T72" fmla="*/ 338 w 678"/>
                    <a:gd name="T73" fmla="*/ 0 h 56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</a:cxnLst>
                  <a:rect l="0" t="0" r="r" b="b"/>
                  <a:pathLst>
                    <a:path w="678" h="561">
                      <a:moveTo>
                        <a:pt x="338" y="0"/>
                      </a:moveTo>
                      <a:lnTo>
                        <a:pt x="54" y="0"/>
                      </a:lnTo>
                      <a:lnTo>
                        <a:pt x="33" y="4"/>
                      </a:lnTo>
                      <a:lnTo>
                        <a:pt x="15" y="15"/>
                      </a:lnTo>
                      <a:lnTo>
                        <a:pt x="4" y="33"/>
                      </a:lnTo>
                      <a:lnTo>
                        <a:pt x="0" y="54"/>
                      </a:lnTo>
                      <a:lnTo>
                        <a:pt x="0" y="338"/>
                      </a:lnTo>
                      <a:lnTo>
                        <a:pt x="4" y="359"/>
                      </a:lnTo>
                      <a:lnTo>
                        <a:pt x="15" y="377"/>
                      </a:lnTo>
                      <a:lnTo>
                        <a:pt x="33" y="388"/>
                      </a:lnTo>
                      <a:lnTo>
                        <a:pt x="54" y="392"/>
                      </a:lnTo>
                      <a:lnTo>
                        <a:pt x="271" y="392"/>
                      </a:lnTo>
                      <a:lnTo>
                        <a:pt x="271" y="444"/>
                      </a:lnTo>
                      <a:lnTo>
                        <a:pt x="173" y="444"/>
                      </a:lnTo>
                      <a:lnTo>
                        <a:pt x="152" y="449"/>
                      </a:lnTo>
                      <a:lnTo>
                        <a:pt x="135" y="460"/>
                      </a:lnTo>
                      <a:lnTo>
                        <a:pt x="123" y="477"/>
                      </a:lnTo>
                      <a:lnTo>
                        <a:pt x="119" y="499"/>
                      </a:lnTo>
                      <a:lnTo>
                        <a:pt x="119" y="506"/>
                      </a:lnTo>
                      <a:lnTo>
                        <a:pt x="123" y="527"/>
                      </a:lnTo>
                      <a:lnTo>
                        <a:pt x="135" y="544"/>
                      </a:lnTo>
                      <a:lnTo>
                        <a:pt x="152" y="556"/>
                      </a:lnTo>
                      <a:lnTo>
                        <a:pt x="173" y="560"/>
                      </a:lnTo>
                      <a:lnTo>
                        <a:pt x="338" y="560"/>
                      </a:lnTo>
                      <a:lnTo>
                        <a:pt x="338" y="356"/>
                      </a:lnTo>
                      <a:lnTo>
                        <a:pt x="84" y="356"/>
                      </a:lnTo>
                      <a:lnTo>
                        <a:pt x="67" y="353"/>
                      </a:lnTo>
                      <a:lnTo>
                        <a:pt x="53" y="343"/>
                      </a:lnTo>
                      <a:lnTo>
                        <a:pt x="44" y="329"/>
                      </a:lnTo>
                      <a:lnTo>
                        <a:pt x="40" y="312"/>
                      </a:lnTo>
                      <a:lnTo>
                        <a:pt x="40" y="80"/>
                      </a:lnTo>
                      <a:lnTo>
                        <a:pt x="44" y="63"/>
                      </a:lnTo>
                      <a:lnTo>
                        <a:pt x="53" y="49"/>
                      </a:lnTo>
                      <a:lnTo>
                        <a:pt x="67" y="39"/>
                      </a:lnTo>
                      <a:lnTo>
                        <a:pt x="84" y="36"/>
                      </a:lnTo>
                      <a:lnTo>
                        <a:pt x="338" y="36"/>
                      </a:lnTo>
                      <a:lnTo>
                        <a:pt x="338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32" name="Freeform 6">
                  <a:extLst>
                    <a:ext uri="{FF2B5EF4-FFF2-40B4-BE49-F238E27FC236}">
                      <a16:creationId xmlns:a16="http://schemas.microsoft.com/office/drawing/2014/main" id="{5F8E1520-952A-BC0A-FC2F-DA7DE8DDF54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2234" y="3202"/>
                  <a:ext cx="678" cy="561"/>
                </a:xfrm>
                <a:custGeom>
                  <a:avLst/>
                  <a:gdLst>
                    <a:gd name="T0" fmla="*/ 461 w 678"/>
                    <a:gd name="T1" fmla="*/ 356 h 561"/>
                    <a:gd name="T2" fmla="*/ 338 w 678"/>
                    <a:gd name="T3" fmla="*/ 356 h 561"/>
                    <a:gd name="T4" fmla="*/ 338 w 678"/>
                    <a:gd name="T5" fmla="*/ 560 h 561"/>
                    <a:gd name="T6" fmla="*/ 461 w 678"/>
                    <a:gd name="T7" fmla="*/ 560 h 561"/>
                    <a:gd name="T8" fmla="*/ 461 w 678"/>
                    <a:gd name="T9" fmla="*/ 493 h 561"/>
                    <a:gd name="T10" fmla="*/ 409 w 678"/>
                    <a:gd name="T11" fmla="*/ 493 h 561"/>
                    <a:gd name="T12" fmla="*/ 405 w 678"/>
                    <a:gd name="T13" fmla="*/ 489 h 561"/>
                    <a:gd name="T14" fmla="*/ 405 w 678"/>
                    <a:gd name="T15" fmla="*/ 477 h 561"/>
                    <a:gd name="T16" fmla="*/ 409 w 678"/>
                    <a:gd name="T17" fmla="*/ 473 h 561"/>
                    <a:gd name="T18" fmla="*/ 461 w 678"/>
                    <a:gd name="T19" fmla="*/ 473 h 561"/>
                    <a:gd name="T20" fmla="*/ 461 w 678"/>
                    <a:gd name="T21" fmla="*/ 444 h 561"/>
                    <a:gd name="T22" fmla="*/ 404 w 678"/>
                    <a:gd name="T23" fmla="*/ 444 h 561"/>
                    <a:gd name="T24" fmla="*/ 404 w 678"/>
                    <a:gd name="T25" fmla="*/ 392 h 561"/>
                    <a:gd name="T26" fmla="*/ 461 w 678"/>
                    <a:gd name="T27" fmla="*/ 392 h 561"/>
                    <a:gd name="T28" fmla="*/ 461 w 678"/>
                    <a:gd name="T29" fmla="*/ 356 h 56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</a:cxnLst>
                  <a:rect l="0" t="0" r="r" b="b"/>
                  <a:pathLst>
                    <a:path w="678" h="561">
                      <a:moveTo>
                        <a:pt x="461" y="356"/>
                      </a:moveTo>
                      <a:lnTo>
                        <a:pt x="338" y="356"/>
                      </a:lnTo>
                      <a:lnTo>
                        <a:pt x="338" y="560"/>
                      </a:lnTo>
                      <a:lnTo>
                        <a:pt x="461" y="560"/>
                      </a:lnTo>
                      <a:lnTo>
                        <a:pt x="461" y="493"/>
                      </a:lnTo>
                      <a:lnTo>
                        <a:pt x="409" y="493"/>
                      </a:lnTo>
                      <a:lnTo>
                        <a:pt x="405" y="489"/>
                      </a:lnTo>
                      <a:lnTo>
                        <a:pt x="405" y="477"/>
                      </a:lnTo>
                      <a:lnTo>
                        <a:pt x="409" y="473"/>
                      </a:lnTo>
                      <a:lnTo>
                        <a:pt x="461" y="473"/>
                      </a:lnTo>
                      <a:lnTo>
                        <a:pt x="461" y="444"/>
                      </a:lnTo>
                      <a:lnTo>
                        <a:pt x="404" y="444"/>
                      </a:lnTo>
                      <a:lnTo>
                        <a:pt x="404" y="392"/>
                      </a:lnTo>
                      <a:lnTo>
                        <a:pt x="461" y="392"/>
                      </a:lnTo>
                      <a:lnTo>
                        <a:pt x="461" y="356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33" name="Freeform 7">
                  <a:extLst>
                    <a:ext uri="{FF2B5EF4-FFF2-40B4-BE49-F238E27FC236}">
                      <a16:creationId xmlns:a16="http://schemas.microsoft.com/office/drawing/2014/main" id="{42346397-DDBD-0A32-C588-CC181CE63C7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2234" y="3202"/>
                  <a:ext cx="678" cy="561"/>
                </a:xfrm>
                <a:custGeom>
                  <a:avLst/>
                  <a:gdLst>
                    <a:gd name="T0" fmla="*/ 505 w 678"/>
                    <a:gd name="T1" fmla="*/ 444 h 561"/>
                    <a:gd name="T2" fmla="*/ 461 w 678"/>
                    <a:gd name="T3" fmla="*/ 444 h 561"/>
                    <a:gd name="T4" fmla="*/ 461 w 678"/>
                    <a:gd name="T5" fmla="*/ 473 h 561"/>
                    <a:gd name="T6" fmla="*/ 512 w 678"/>
                    <a:gd name="T7" fmla="*/ 473 h 561"/>
                    <a:gd name="T8" fmla="*/ 517 w 678"/>
                    <a:gd name="T9" fmla="*/ 477 h 561"/>
                    <a:gd name="T10" fmla="*/ 517 w 678"/>
                    <a:gd name="T11" fmla="*/ 489 h 561"/>
                    <a:gd name="T12" fmla="*/ 512 w 678"/>
                    <a:gd name="T13" fmla="*/ 493 h 561"/>
                    <a:gd name="T14" fmla="*/ 461 w 678"/>
                    <a:gd name="T15" fmla="*/ 493 h 561"/>
                    <a:gd name="T16" fmla="*/ 461 w 678"/>
                    <a:gd name="T17" fmla="*/ 560 h 561"/>
                    <a:gd name="T18" fmla="*/ 505 w 678"/>
                    <a:gd name="T19" fmla="*/ 560 h 561"/>
                    <a:gd name="T20" fmla="*/ 526 w 678"/>
                    <a:gd name="T21" fmla="*/ 556 h 561"/>
                    <a:gd name="T22" fmla="*/ 544 w 678"/>
                    <a:gd name="T23" fmla="*/ 544 h 561"/>
                    <a:gd name="T24" fmla="*/ 555 w 678"/>
                    <a:gd name="T25" fmla="*/ 527 h 561"/>
                    <a:gd name="T26" fmla="*/ 560 w 678"/>
                    <a:gd name="T27" fmla="*/ 506 h 561"/>
                    <a:gd name="T28" fmla="*/ 560 w 678"/>
                    <a:gd name="T29" fmla="*/ 499 h 561"/>
                    <a:gd name="T30" fmla="*/ 555 w 678"/>
                    <a:gd name="T31" fmla="*/ 477 h 561"/>
                    <a:gd name="T32" fmla="*/ 544 w 678"/>
                    <a:gd name="T33" fmla="*/ 460 h 561"/>
                    <a:gd name="T34" fmla="*/ 526 w 678"/>
                    <a:gd name="T35" fmla="*/ 449 h 561"/>
                    <a:gd name="T36" fmla="*/ 505 w 678"/>
                    <a:gd name="T37" fmla="*/ 444 h 56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678" h="561">
                      <a:moveTo>
                        <a:pt x="505" y="444"/>
                      </a:moveTo>
                      <a:lnTo>
                        <a:pt x="461" y="444"/>
                      </a:lnTo>
                      <a:lnTo>
                        <a:pt x="461" y="473"/>
                      </a:lnTo>
                      <a:lnTo>
                        <a:pt x="512" y="473"/>
                      </a:lnTo>
                      <a:lnTo>
                        <a:pt x="517" y="477"/>
                      </a:lnTo>
                      <a:lnTo>
                        <a:pt x="517" y="489"/>
                      </a:lnTo>
                      <a:lnTo>
                        <a:pt x="512" y="493"/>
                      </a:lnTo>
                      <a:lnTo>
                        <a:pt x="461" y="493"/>
                      </a:lnTo>
                      <a:lnTo>
                        <a:pt x="461" y="560"/>
                      </a:lnTo>
                      <a:lnTo>
                        <a:pt x="505" y="560"/>
                      </a:lnTo>
                      <a:lnTo>
                        <a:pt x="526" y="556"/>
                      </a:lnTo>
                      <a:lnTo>
                        <a:pt x="544" y="544"/>
                      </a:lnTo>
                      <a:lnTo>
                        <a:pt x="555" y="527"/>
                      </a:lnTo>
                      <a:lnTo>
                        <a:pt x="560" y="506"/>
                      </a:lnTo>
                      <a:lnTo>
                        <a:pt x="560" y="499"/>
                      </a:lnTo>
                      <a:lnTo>
                        <a:pt x="555" y="477"/>
                      </a:lnTo>
                      <a:lnTo>
                        <a:pt x="544" y="460"/>
                      </a:lnTo>
                      <a:lnTo>
                        <a:pt x="526" y="449"/>
                      </a:lnTo>
                      <a:lnTo>
                        <a:pt x="505" y="44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34" name="Freeform 8">
                  <a:extLst>
                    <a:ext uri="{FF2B5EF4-FFF2-40B4-BE49-F238E27FC236}">
                      <a16:creationId xmlns:a16="http://schemas.microsoft.com/office/drawing/2014/main" id="{56ADF902-868C-0931-C5CA-0E8761E6FAA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2234" y="3202"/>
                  <a:ext cx="678" cy="561"/>
                </a:xfrm>
                <a:custGeom>
                  <a:avLst/>
                  <a:gdLst>
                    <a:gd name="T0" fmla="*/ 623 w 678"/>
                    <a:gd name="T1" fmla="*/ 0 h 561"/>
                    <a:gd name="T2" fmla="*/ 461 w 678"/>
                    <a:gd name="T3" fmla="*/ 0 h 561"/>
                    <a:gd name="T4" fmla="*/ 461 w 678"/>
                    <a:gd name="T5" fmla="*/ 36 h 561"/>
                    <a:gd name="T6" fmla="*/ 592 w 678"/>
                    <a:gd name="T7" fmla="*/ 36 h 561"/>
                    <a:gd name="T8" fmla="*/ 609 w 678"/>
                    <a:gd name="T9" fmla="*/ 39 h 561"/>
                    <a:gd name="T10" fmla="*/ 623 w 678"/>
                    <a:gd name="T11" fmla="*/ 49 h 561"/>
                    <a:gd name="T12" fmla="*/ 633 w 678"/>
                    <a:gd name="T13" fmla="*/ 63 h 561"/>
                    <a:gd name="T14" fmla="*/ 636 w 678"/>
                    <a:gd name="T15" fmla="*/ 80 h 561"/>
                    <a:gd name="T16" fmla="*/ 636 w 678"/>
                    <a:gd name="T17" fmla="*/ 312 h 561"/>
                    <a:gd name="T18" fmla="*/ 633 w 678"/>
                    <a:gd name="T19" fmla="*/ 329 h 561"/>
                    <a:gd name="T20" fmla="*/ 623 w 678"/>
                    <a:gd name="T21" fmla="*/ 343 h 561"/>
                    <a:gd name="T22" fmla="*/ 609 w 678"/>
                    <a:gd name="T23" fmla="*/ 353 h 561"/>
                    <a:gd name="T24" fmla="*/ 592 w 678"/>
                    <a:gd name="T25" fmla="*/ 356 h 561"/>
                    <a:gd name="T26" fmla="*/ 461 w 678"/>
                    <a:gd name="T27" fmla="*/ 356 h 561"/>
                    <a:gd name="T28" fmla="*/ 461 w 678"/>
                    <a:gd name="T29" fmla="*/ 392 h 561"/>
                    <a:gd name="T30" fmla="*/ 623 w 678"/>
                    <a:gd name="T31" fmla="*/ 392 h 561"/>
                    <a:gd name="T32" fmla="*/ 644 w 678"/>
                    <a:gd name="T33" fmla="*/ 388 h 561"/>
                    <a:gd name="T34" fmla="*/ 661 w 678"/>
                    <a:gd name="T35" fmla="*/ 377 h 561"/>
                    <a:gd name="T36" fmla="*/ 673 w 678"/>
                    <a:gd name="T37" fmla="*/ 359 h 561"/>
                    <a:gd name="T38" fmla="*/ 677 w 678"/>
                    <a:gd name="T39" fmla="*/ 338 h 561"/>
                    <a:gd name="T40" fmla="*/ 677 w 678"/>
                    <a:gd name="T41" fmla="*/ 54 h 561"/>
                    <a:gd name="T42" fmla="*/ 673 w 678"/>
                    <a:gd name="T43" fmla="*/ 33 h 561"/>
                    <a:gd name="T44" fmla="*/ 661 w 678"/>
                    <a:gd name="T45" fmla="*/ 15 h 561"/>
                    <a:gd name="T46" fmla="*/ 644 w 678"/>
                    <a:gd name="T47" fmla="*/ 4 h 561"/>
                    <a:gd name="T48" fmla="*/ 623 w 678"/>
                    <a:gd name="T49" fmla="*/ 0 h 56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678" h="561">
                      <a:moveTo>
                        <a:pt x="623" y="0"/>
                      </a:moveTo>
                      <a:lnTo>
                        <a:pt x="461" y="0"/>
                      </a:lnTo>
                      <a:lnTo>
                        <a:pt x="461" y="36"/>
                      </a:lnTo>
                      <a:lnTo>
                        <a:pt x="592" y="36"/>
                      </a:lnTo>
                      <a:lnTo>
                        <a:pt x="609" y="39"/>
                      </a:lnTo>
                      <a:lnTo>
                        <a:pt x="623" y="49"/>
                      </a:lnTo>
                      <a:lnTo>
                        <a:pt x="633" y="63"/>
                      </a:lnTo>
                      <a:lnTo>
                        <a:pt x="636" y="80"/>
                      </a:lnTo>
                      <a:lnTo>
                        <a:pt x="636" y="312"/>
                      </a:lnTo>
                      <a:lnTo>
                        <a:pt x="633" y="329"/>
                      </a:lnTo>
                      <a:lnTo>
                        <a:pt x="623" y="343"/>
                      </a:lnTo>
                      <a:lnTo>
                        <a:pt x="609" y="353"/>
                      </a:lnTo>
                      <a:lnTo>
                        <a:pt x="592" y="356"/>
                      </a:lnTo>
                      <a:lnTo>
                        <a:pt x="461" y="356"/>
                      </a:lnTo>
                      <a:lnTo>
                        <a:pt x="461" y="392"/>
                      </a:lnTo>
                      <a:lnTo>
                        <a:pt x="623" y="392"/>
                      </a:lnTo>
                      <a:lnTo>
                        <a:pt x="644" y="388"/>
                      </a:lnTo>
                      <a:lnTo>
                        <a:pt x="661" y="377"/>
                      </a:lnTo>
                      <a:lnTo>
                        <a:pt x="673" y="359"/>
                      </a:lnTo>
                      <a:lnTo>
                        <a:pt x="677" y="338"/>
                      </a:lnTo>
                      <a:lnTo>
                        <a:pt x="677" y="54"/>
                      </a:lnTo>
                      <a:lnTo>
                        <a:pt x="673" y="33"/>
                      </a:lnTo>
                      <a:lnTo>
                        <a:pt x="661" y="15"/>
                      </a:lnTo>
                      <a:lnTo>
                        <a:pt x="644" y="4"/>
                      </a:lnTo>
                      <a:lnTo>
                        <a:pt x="623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35" name="Freeform 9">
                  <a:extLst>
                    <a:ext uri="{FF2B5EF4-FFF2-40B4-BE49-F238E27FC236}">
                      <a16:creationId xmlns:a16="http://schemas.microsoft.com/office/drawing/2014/main" id="{6280676C-F8E0-8F78-687C-A5A7278C238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2234" y="3202"/>
                  <a:ext cx="678" cy="561"/>
                </a:xfrm>
                <a:custGeom>
                  <a:avLst/>
                  <a:gdLst>
                    <a:gd name="T0" fmla="*/ 338 w 678"/>
                    <a:gd name="T1" fmla="*/ 0 h 561"/>
                    <a:gd name="T2" fmla="*/ 338 w 678"/>
                    <a:gd name="T3" fmla="*/ 0 h 561"/>
                    <a:gd name="T4" fmla="*/ 338 w 678"/>
                    <a:gd name="T5" fmla="*/ 36 h 561"/>
                    <a:gd name="T6" fmla="*/ 338 w 678"/>
                    <a:gd name="T7" fmla="*/ 36 h 561"/>
                    <a:gd name="T8" fmla="*/ 338 w 678"/>
                    <a:gd name="T9" fmla="*/ 0 h 56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8" h="561">
                      <a:moveTo>
                        <a:pt x="338" y="0"/>
                      </a:moveTo>
                      <a:lnTo>
                        <a:pt x="338" y="0"/>
                      </a:lnTo>
                      <a:lnTo>
                        <a:pt x="338" y="36"/>
                      </a:lnTo>
                      <a:lnTo>
                        <a:pt x="338" y="36"/>
                      </a:lnTo>
                      <a:lnTo>
                        <a:pt x="338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36" name="Freeform 10">
                  <a:extLst>
                    <a:ext uri="{FF2B5EF4-FFF2-40B4-BE49-F238E27FC236}">
                      <a16:creationId xmlns:a16="http://schemas.microsoft.com/office/drawing/2014/main" id="{AE96DA06-0987-F688-02EC-254F876583E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2234" y="3202"/>
                  <a:ext cx="678" cy="561"/>
                </a:xfrm>
                <a:custGeom>
                  <a:avLst/>
                  <a:gdLst>
                    <a:gd name="T0" fmla="*/ 461 w 678"/>
                    <a:gd name="T1" fmla="*/ 0 h 561"/>
                    <a:gd name="T2" fmla="*/ 338 w 678"/>
                    <a:gd name="T3" fmla="*/ 0 h 561"/>
                    <a:gd name="T4" fmla="*/ 338 w 678"/>
                    <a:gd name="T5" fmla="*/ 36 h 561"/>
                    <a:gd name="T6" fmla="*/ 461 w 678"/>
                    <a:gd name="T7" fmla="*/ 36 h 561"/>
                    <a:gd name="T8" fmla="*/ 461 w 678"/>
                    <a:gd name="T9" fmla="*/ 0 h 56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8" h="561">
                      <a:moveTo>
                        <a:pt x="461" y="0"/>
                      </a:moveTo>
                      <a:lnTo>
                        <a:pt x="338" y="0"/>
                      </a:lnTo>
                      <a:lnTo>
                        <a:pt x="338" y="36"/>
                      </a:lnTo>
                      <a:lnTo>
                        <a:pt x="461" y="36"/>
                      </a:lnTo>
                      <a:lnTo>
                        <a:pt x="461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s-ES"/>
                </a:p>
              </p:txBody>
            </p:sp>
          </p:grpSp>
          <p:pic>
            <p:nvPicPr>
              <p:cNvPr id="29" name="Picture 11">
                <a:extLst>
                  <a:ext uri="{FF2B5EF4-FFF2-40B4-BE49-F238E27FC236}">
                    <a16:creationId xmlns:a16="http://schemas.microsoft.com/office/drawing/2014/main" id="{78DA2346-539A-9067-8379-0A09A107DD67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0905" y="398"/>
                <a:ext cx="3520" cy="41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30" name="Picture 12">
                <a:extLst>
                  <a:ext uri="{FF2B5EF4-FFF2-40B4-BE49-F238E27FC236}">
                    <a16:creationId xmlns:a16="http://schemas.microsoft.com/office/drawing/2014/main" id="{8E43FFFA-354E-F12C-4B86-591F6E859B93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2168" y="1891"/>
                <a:ext cx="220" cy="2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grpSp>
          <p:nvGrpSpPr>
            <p:cNvPr id="8" name="Group 13">
              <a:extLst>
                <a:ext uri="{FF2B5EF4-FFF2-40B4-BE49-F238E27FC236}">
                  <a16:creationId xmlns:a16="http://schemas.microsoft.com/office/drawing/2014/main" id="{63F815D3-DFDF-D164-2820-B37E6A021E1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1936" y="8344"/>
              <a:ext cx="1522" cy="1502"/>
              <a:chOff x="11936" y="4658"/>
              <a:chExt cx="1522" cy="1502"/>
            </a:xfrm>
          </p:grpSpPr>
          <p:sp>
            <p:nvSpPr>
              <p:cNvPr id="10" name="Freeform 14">
                <a:extLst>
                  <a:ext uri="{FF2B5EF4-FFF2-40B4-BE49-F238E27FC236}">
                    <a16:creationId xmlns:a16="http://schemas.microsoft.com/office/drawing/2014/main" id="{06E9E8EB-EA88-193B-A3B9-362FFFC9B9B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936" y="4658"/>
                <a:ext cx="1522" cy="1353"/>
              </a:xfrm>
              <a:custGeom>
                <a:avLst/>
                <a:gdLst>
                  <a:gd name="T0" fmla="*/ 0 w 1522"/>
                  <a:gd name="T1" fmla="*/ 0 h 1353"/>
                  <a:gd name="T2" fmla="*/ 50 w 1522"/>
                  <a:gd name="T3" fmla="*/ 337 h 1353"/>
                  <a:gd name="T4" fmla="*/ 89 w 1522"/>
                  <a:gd name="T5" fmla="*/ 362 h 1353"/>
                  <a:gd name="T6" fmla="*/ 119 w 1522"/>
                  <a:gd name="T7" fmla="*/ 372 h 1353"/>
                  <a:gd name="T8" fmla="*/ 106 w 1522"/>
                  <a:gd name="T9" fmla="*/ 406 h 1353"/>
                  <a:gd name="T10" fmla="*/ 108 w 1522"/>
                  <a:gd name="T11" fmla="*/ 445 h 1353"/>
                  <a:gd name="T12" fmla="*/ 111 w 1522"/>
                  <a:gd name="T13" fmla="*/ 473 h 1353"/>
                  <a:gd name="T14" fmla="*/ 48 w 1522"/>
                  <a:gd name="T15" fmla="*/ 511 h 1353"/>
                  <a:gd name="T16" fmla="*/ 96 w 1522"/>
                  <a:gd name="T17" fmla="*/ 550 h 1353"/>
                  <a:gd name="T18" fmla="*/ 94 w 1522"/>
                  <a:gd name="T19" fmla="*/ 584 h 1353"/>
                  <a:gd name="T20" fmla="*/ 94 w 1522"/>
                  <a:gd name="T21" fmla="*/ 632 h 1353"/>
                  <a:gd name="T22" fmla="*/ 94 w 1522"/>
                  <a:gd name="T23" fmla="*/ 670 h 1353"/>
                  <a:gd name="T24" fmla="*/ 46 w 1522"/>
                  <a:gd name="T25" fmla="*/ 698 h 1353"/>
                  <a:gd name="T26" fmla="*/ 47 w 1522"/>
                  <a:gd name="T27" fmla="*/ 732 h 1353"/>
                  <a:gd name="T28" fmla="*/ 108 w 1522"/>
                  <a:gd name="T29" fmla="*/ 744 h 1353"/>
                  <a:gd name="T30" fmla="*/ 101 w 1522"/>
                  <a:gd name="T31" fmla="*/ 768 h 1353"/>
                  <a:gd name="T32" fmla="*/ 98 w 1522"/>
                  <a:gd name="T33" fmla="*/ 821 h 1353"/>
                  <a:gd name="T34" fmla="*/ 100 w 1522"/>
                  <a:gd name="T35" fmla="*/ 862 h 1353"/>
                  <a:gd name="T36" fmla="*/ 55 w 1522"/>
                  <a:gd name="T37" fmla="*/ 888 h 1353"/>
                  <a:gd name="T38" fmla="*/ 50 w 1522"/>
                  <a:gd name="T39" fmla="*/ 915 h 1353"/>
                  <a:gd name="T40" fmla="*/ 100 w 1522"/>
                  <a:gd name="T41" fmla="*/ 945 h 1353"/>
                  <a:gd name="T42" fmla="*/ 99 w 1522"/>
                  <a:gd name="T43" fmla="*/ 990 h 1353"/>
                  <a:gd name="T44" fmla="*/ 101 w 1522"/>
                  <a:gd name="T45" fmla="*/ 1055 h 1353"/>
                  <a:gd name="T46" fmla="*/ 160 w 1522"/>
                  <a:gd name="T47" fmla="*/ 1142 h 1353"/>
                  <a:gd name="T48" fmla="*/ 280 w 1522"/>
                  <a:gd name="T49" fmla="*/ 1223 h 1353"/>
                  <a:gd name="T50" fmla="*/ 348 w 1522"/>
                  <a:gd name="T51" fmla="*/ 1277 h 1353"/>
                  <a:gd name="T52" fmla="*/ 390 w 1522"/>
                  <a:gd name="T53" fmla="*/ 1323 h 1353"/>
                  <a:gd name="T54" fmla="*/ 557 w 1522"/>
                  <a:gd name="T55" fmla="*/ 1346 h 1353"/>
                  <a:gd name="T56" fmla="*/ 741 w 1522"/>
                  <a:gd name="T57" fmla="*/ 1352 h 1353"/>
                  <a:gd name="T58" fmla="*/ 908 w 1522"/>
                  <a:gd name="T59" fmla="*/ 1348 h 1353"/>
                  <a:gd name="T60" fmla="*/ 1094 w 1522"/>
                  <a:gd name="T61" fmla="*/ 1332 h 1353"/>
                  <a:gd name="T62" fmla="*/ 1185 w 1522"/>
                  <a:gd name="T63" fmla="*/ 1303 h 1353"/>
                  <a:gd name="T64" fmla="*/ 1231 w 1522"/>
                  <a:gd name="T65" fmla="*/ 1253 h 1353"/>
                  <a:gd name="T66" fmla="*/ 1325 w 1522"/>
                  <a:gd name="T67" fmla="*/ 1186 h 1353"/>
                  <a:gd name="T68" fmla="*/ 1419 w 1522"/>
                  <a:gd name="T69" fmla="*/ 1089 h 1353"/>
                  <a:gd name="T70" fmla="*/ 1467 w 1522"/>
                  <a:gd name="T71" fmla="*/ 991 h 1353"/>
                  <a:gd name="T72" fmla="*/ 1454 w 1522"/>
                  <a:gd name="T73" fmla="*/ 961 h 1353"/>
                  <a:gd name="T74" fmla="*/ 1439 w 1522"/>
                  <a:gd name="T75" fmla="*/ 940 h 1353"/>
                  <a:gd name="T76" fmla="*/ 1430 w 1522"/>
                  <a:gd name="T77" fmla="*/ 886 h 1353"/>
                  <a:gd name="T78" fmla="*/ 1458 w 1522"/>
                  <a:gd name="T79" fmla="*/ 849 h 1353"/>
                  <a:gd name="T80" fmla="*/ 1490 w 1522"/>
                  <a:gd name="T81" fmla="*/ 822 h 1353"/>
                  <a:gd name="T82" fmla="*/ 1454 w 1522"/>
                  <a:gd name="T83" fmla="*/ 797 h 1353"/>
                  <a:gd name="T84" fmla="*/ 1431 w 1522"/>
                  <a:gd name="T85" fmla="*/ 765 h 1353"/>
                  <a:gd name="T86" fmla="*/ 1439 w 1522"/>
                  <a:gd name="T87" fmla="*/ 713 h 1353"/>
                  <a:gd name="T88" fmla="*/ 1424 w 1522"/>
                  <a:gd name="T89" fmla="*/ 673 h 1353"/>
                  <a:gd name="T90" fmla="*/ 1454 w 1522"/>
                  <a:gd name="T91" fmla="*/ 661 h 1353"/>
                  <a:gd name="T92" fmla="*/ 1497 w 1522"/>
                  <a:gd name="T93" fmla="*/ 636 h 1353"/>
                  <a:gd name="T94" fmla="*/ 1461 w 1522"/>
                  <a:gd name="T95" fmla="*/ 604 h 1353"/>
                  <a:gd name="T96" fmla="*/ 1435 w 1522"/>
                  <a:gd name="T97" fmla="*/ 573 h 1353"/>
                  <a:gd name="T98" fmla="*/ 1442 w 1522"/>
                  <a:gd name="T99" fmla="*/ 528 h 1353"/>
                  <a:gd name="T100" fmla="*/ 1434 w 1522"/>
                  <a:gd name="T101" fmla="*/ 486 h 1353"/>
                  <a:gd name="T102" fmla="*/ 1480 w 1522"/>
                  <a:gd name="T103" fmla="*/ 448 h 1353"/>
                  <a:gd name="T104" fmla="*/ 1475 w 1522"/>
                  <a:gd name="T105" fmla="*/ 416 h 1353"/>
                  <a:gd name="T106" fmla="*/ 1419 w 1522"/>
                  <a:gd name="T107" fmla="*/ 381 h 1353"/>
                  <a:gd name="T108" fmla="*/ 1431 w 1522"/>
                  <a:gd name="T109" fmla="*/ 347 h 1353"/>
                  <a:gd name="T110" fmla="*/ 1419 w 1522"/>
                  <a:gd name="T111" fmla="*/ 307 h 1353"/>
                  <a:gd name="T112" fmla="*/ 1424 w 1522"/>
                  <a:gd name="T113" fmla="*/ 286 h 1353"/>
                  <a:gd name="T114" fmla="*/ 1466 w 1522"/>
                  <a:gd name="T115" fmla="*/ 273 h 1353"/>
                  <a:gd name="T116" fmla="*/ 1492 w 1522"/>
                  <a:gd name="T117" fmla="*/ 237 h 13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1522" h="1353">
                    <a:moveTo>
                      <a:pt x="1521" y="0"/>
                    </a:moveTo>
                    <a:lnTo>
                      <a:pt x="0" y="0"/>
                    </a:lnTo>
                    <a:lnTo>
                      <a:pt x="42" y="317"/>
                    </a:lnTo>
                    <a:lnTo>
                      <a:pt x="50" y="337"/>
                    </a:lnTo>
                    <a:lnTo>
                      <a:pt x="67" y="352"/>
                    </a:lnTo>
                    <a:lnTo>
                      <a:pt x="89" y="362"/>
                    </a:lnTo>
                    <a:lnTo>
                      <a:pt x="110" y="366"/>
                    </a:lnTo>
                    <a:lnTo>
                      <a:pt x="119" y="372"/>
                    </a:lnTo>
                    <a:lnTo>
                      <a:pt x="115" y="386"/>
                    </a:lnTo>
                    <a:lnTo>
                      <a:pt x="106" y="406"/>
                    </a:lnTo>
                    <a:lnTo>
                      <a:pt x="102" y="426"/>
                    </a:lnTo>
                    <a:lnTo>
                      <a:pt x="108" y="445"/>
                    </a:lnTo>
                    <a:lnTo>
                      <a:pt x="115" y="460"/>
                    </a:lnTo>
                    <a:lnTo>
                      <a:pt x="111" y="473"/>
                    </a:lnTo>
                    <a:lnTo>
                      <a:pt x="59" y="495"/>
                    </a:lnTo>
                    <a:lnTo>
                      <a:pt x="48" y="511"/>
                    </a:lnTo>
                    <a:lnTo>
                      <a:pt x="53" y="528"/>
                    </a:lnTo>
                    <a:lnTo>
                      <a:pt x="96" y="550"/>
                    </a:lnTo>
                    <a:lnTo>
                      <a:pt x="99" y="565"/>
                    </a:lnTo>
                    <a:lnTo>
                      <a:pt x="94" y="584"/>
                    </a:lnTo>
                    <a:lnTo>
                      <a:pt x="91" y="608"/>
                    </a:lnTo>
                    <a:lnTo>
                      <a:pt x="94" y="632"/>
                    </a:lnTo>
                    <a:lnTo>
                      <a:pt x="99" y="653"/>
                    </a:lnTo>
                    <a:lnTo>
                      <a:pt x="94" y="670"/>
                    </a:lnTo>
                    <a:lnTo>
                      <a:pt x="72" y="683"/>
                    </a:lnTo>
                    <a:lnTo>
                      <a:pt x="46" y="698"/>
                    </a:lnTo>
                    <a:lnTo>
                      <a:pt x="36" y="716"/>
                    </a:lnTo>
                    <a:lnTo>
                      <a:pt x="47" y="732"/>
                    </a:lnTo>
                    <a:lnTo>
                      <a:pt x="80" y="740"/>
                    </a:lnTo>
                    <a:lnTo>
                      <a:pt x="108" y="744"/>
                    </a:lnTo>
                    <a:lnTo>
                      <a:pt x="110" y="752"/>
                    </a:lnTo>
                    <a:lnTo>
                      <a:pt x="101" y="768"/>
                    </a:lnTo>
                    <a:lnTo>
                      <a:pt x="95" y="793"/>
                    </a:lnTo>
                    <a:lnTo>
                      <a:pt x="98" y="821"/>
                    </a:lnTo>
                    <a:lnTo>
                      <a:pt x="103" y="844"/>
                    </a:lnTo>
                    <a:lnTo>
                      <a:pt x="100" y="862"/>
                    </a:lnTo>
                    <a:lnTo>
                      <a:pt x="80" y="876"/>
                    </a:lnTo>
                    <a:lnTo>
                      <a:pt x="55" y="888"/>
                    </a:lnTo>
                    <a:lnTo>
                      <a:pt x="44" y="901"/>
                    </a:lnTo>
                    <a:lnTo>
                      <a:pt x="50" y="915"/>
                    </a:lnTo>
                    <a:lnTo>
                      <a:pt x="76" y="929"/>
                    </a:lnTo>
                    <a:lnTo>
                      <a:pt x="100" y="945"/>
                    </a:lnTo>
                    <a:lnTo>
                      <a:pt x="104" y="966"/>
                    </a:lnTo>
                    <a:lnTo>
                      <a:pt x="99" y="990"/>
                    </a:lnTo>
                    <a:lnTo>
                      <a:pt x="95" y="1020"/>
                    </a:lnTo>
                    <a:lnTo>
                      <a:pt x="101" y="1055"/>
                    </a:lnTo>
                    <a:lnTo>
                      <a:pt x="122" y="1097"/>
                    </a:lnTo>
                    <a:lnTo>
                      <a:pt x="160" y="1142"/>
                    </a:lnTo>
                    <a:lnTo>
                      <a:pt x="219" y="1186"/>
                    </a:lnTo>
                    <a:lnTo>
                      <a:pt x="280" y="1223"/>
                    </a:lnTo>
                    <a:lnTo>
                      <a:pt x="322" y="1251"/>
                    </a:lnTo>
                    <a:lnTo>
                      <a:pt x="348" y="1277"/>
                    </a:lnTo>
                    <a:lnTo>
                      <a:pt x="359" y="1303"/>
                    </a:lnTo>
                    <a:lnTo>
                      <a:pt x="390" y="1323"/>
                    </a:lnTo>
                    <a:lnTo>
                      <a:pt x="462" y="1337"/>
                    </a:lnTo>
                    <a:lnTo>
                      <a:pt x="557" y="1346"/>
                    </a:lnTo>
                    <a:lnTo>
                      <a:pt x="656" y="1351"/>
                    </a:lnTo>
                    <a:lnTo>
                      <a:pt x="741" y="1352"/>
                    </a:lnTo>
                    <a:lnTo>
                      <a:pt x="815" y="1351"/>
                    </a:lnTo>
                    <a:lnTo>
                      <a:pt x="908" y="1348"/>
                    </a:lnTo>
                    <a:lnTo>
                      <a:pt x="1006" y="1342"/>
                    </a:lnTo>
                    <a:lnTo>
                      <a:pt x="1094" y="1332"/>
                    </a:lnTo>
                    <a:lnTo>
                      <a:pt x="1158" y="1320"/>
                    </a:lnTo>
                    <a:lnTo>
                      <a:pt x="1185" y="1303"/>
                    </a:lnTo>
                    <a:lnTo>
                      <a:pt x="1200" y="1277"/>
                    </a:lnTo>
                    <a:lnTo>
                      <a:pt x="1231" y="1253"/>
                    </a:lnTo>
                    <a:lnTo>
                      <a:pt x="1274" y="1224"/>
                    </a:lnTo>
                    <a:lnTo>
                      <a:pt x="1325" y="1186"/>
                    </a:lnTo>
                    <a:lnTo>
                      <a:pt x="1376" y="1139"/>
                    </a:lnTo>
                    <a:lnTo>
                      <a:pt x="1419" y="1089"/>
                    </a:lnTo>
                    <a:lnTo>
                      <a:pt x="1450" y="1039"/>
                    </a:lnTo>
                    <a:lnTo>
                      <a:pt x="1467" y="991"/>
                    </a:lnTo>
                    <a:lnTo>
                      <a:pt x="1464" y="974"/>
                    </a:lnTo>
                    <a:lnTo>
                      <a:pt x="1454" y="961"/>
                    </a:lnTo>
                    <a:lnTo>
                      <a:pt x="1444" y="950"/>
                    </a:lnTo>
                    <a:lnTo>
                      <a:pt x="1439" y="940"/>
                    </a:lnTo>
                    <a:lnTo>
                      <a:pt x="1435" y="911"/>
                    </a:lnTo>
                    <a:lnTo>
                      <a:pt x="1430" y="886"/>
                    </a:lnTo>
                    <a:lnTo>
                      <a:pt x="1434" y="866"/>
                    </a:lnTo>
                    <a:lnTo>
                      <a:pt x="1458" y="849"/>
                    </a:lnTo>
                    <a:lnTo>
                      <a:pt x="1484" y="835"/>
                    </a:lnTo>
                    <a:lnTo>
                      <a:pt x="1490" y="822"/>
                    </a:lnTo>
                    <a:lnTo>
                      <a:pt x="1479" y="809"/>
                    </a:lnTo>
                    <a:lnTo>
                      <a:pt x="1454" y="797"/>
                    </a:lnTo>
                    <a:lnTo>
                      <a:pt x="1434" y="783"/>
                    </a:lnTo>
                    <a:lnTo>
                      <a:pt x="1431" y="765"/>
                    </a:lnTo>
                    <a:lnTo>
                      <a:pt x="1435" y="742"/>
                    </a:lnTo>
                    <a:lnTo>
                      <a:pt x="1439" y="713"/>
                    </a:lnTo>
                    <a:lnTo>
                      <a:pt x="1433" y="688"/>
                    </a:lnTo>
                    <a:lnTo>
                      <a:pt x="1424" y="673"/>
                    </a:lnTo>
                    <a:lnTo>
                      <a:pt x="1426" y="665"/>
                    </a:lnTo>
                    <a:lnTo>
                      <a:pt x="1454" y="661"/>
                    </a:lnTo>
                    <a:lnTo>
                      <a:pt x="1487" y="652"/>
                    </a:lnTo>
                    <a:lnTo>
                      <a:pt x="1497" y="636"/>
                    </a:lnTo>
                    <a:lnTo>
                      <a:pt x="1488" y="619"/>
                    </a:lnTo>
                    <a:lnTo>
                      <a:pt x="1461" y="604"/>
                    </a:lnTo>
                    <a:lnTo>
                      <a:pt x="1439" y="590"/>
                    </a:lnTo>
                    <a:lnTo>
                      <a:pt x="1435" y="573"/>
                    </a:lnTo>
                    <a:lnTo>
                      <a:pt x="1439" y="552"/>
                    </a:lnTo>
                    <a:lnTo>
                      <a:pt x="1442" y="528"/>
                    </a:lnTo>
                    <a:lnTo>
                      <a:pt x="1439" y="505"/>
                    </a:lnTo>
                    <a:lnTo>
                      <a:pt x="1434" y="486"/>
                    </a:lnTo>
                    <a:lnTo>
                      <a:pt x="1438" y="471"/>
                    </a:lnTo>
                    <a:lnTo>
                      <a:pt x="1480" y="448"/>
                    </a:lnTo>
                    <a:lnTo>
                      <a:pt x="1486" y="432"/>
                    </a:lnTo>
                    <a:lnTo>
                      <a:pt x="1475" y="416"/>
                    </a:lnTo>
                    <a:lnTo>
                      <a:pt x="1423" y="394"/>
                    </a:lnTo>
                    <a:lnTo>
                      <a:pt x="1419" y="381"/>
                    </a:lnTo>
                    <a:lnTo>
                      <a:pt x="1425" y="365"/>
                    </a:lnTo>
                    <a:lnTo>
                      <a:pt x="1431" y="347"/>
                    </a:lnTo>
                    <a:lnTo>
                      <a:pt x="1428" y="326"/>
                    </a:lnTo>
                    <a:lnTo>
                      <a:pt x="1419" y="307"/>
                    </a:lnTo>
                    <a:lnTo>
                      <a:pt x="1414" y="292"/>
                    </a:lnTo>
                    <a:lnTo>
                      <a:pt x="1424" y="286"/>
                    </a:lnTo>
                    <a:lnTo>
                      <a:pt x="1445" y="283"/>
                    </a:lnTo>
                    <a:lnTo>
                      <a:pt x="1466" y="273"/>
                    </a:lnTo>
                    <a:lnTo>
                      <a:pt x="1483" y="258"/>
                    </a:lnTo>
                    <a:lnTo>
                      <a:pt x="1492" y="237"/>
                    </a:lnTo>
                    <a:lnTo>
                      <a:pt x="1521" y="0"/>
                    </a:lnTo>
                    <a:close/>
                  </a:path>
                </a:pathLst>
              </a:custGeom>
              <a:solidFill>
                <a:srgbClr val="9492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s-ES"/>
              </a:p>
            </p:txBody>
          </p:sp>
          <p:sp>
            <p:nvSpPr>
              <p:cNvPr id="12" name="Freeform 15">
                <a:extLst>
                  <a:ext uri="{FF2B5EF4-FFF2-40B4-BE49-F238E27FC236}">
                    <a16:creationId xmlns:a16="http://schemas.microsoft.com/office/drawing/2014/main" id="{1F21394F-4114-6E66-4768-448B1566046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262" y="4658"/>
                <a:ext cx="431" cy="1353"/>
              </a:xfrm>
              <a:custGeom>
                <a:avLst/>
                <a:gdLst>
                  <a:gd name="T0" fmla="*/ 1 w 431"/>
                  <a:gd name="T1" fmla="*/ 26 h 1353"/>
                  <a:gd name="T2" fmla="*/ 10 w 431"/>
                  <a:gd name="T3" fmla="*/ 109 h 1353"/>
                  <a:gd name="T4" fmla="*/ 12 w 431"/>
                  <a:gd name="T5" fmla="*/ 196 h 1353"/>
                  <a:gd name="T6" fmla="*/ 8 w 431"/>
                  <a:gd name="T7" fmla="*/ 276 h 1353"/>
                  <a:gd name="T8" fmla="*/ 7 w 431"/>
                  <a:gd name="T9" fmla="*/ 337 h 1353"/>
                  <a:gd name="T10" fmla="*/ 24 w 431"/>
                  <a:gd name="T11" fmla="*/ 366 h 1353"/>
                  <a:gd name="T12" fmla="*/ 23 w 431"/>
                  <a:gd name="T13" fmla="*/ 406 h 1353"/>
                  <a:gd name="T14" fmla="*/ 26 w 431"/>
                  <a:gd name="T15" fmla="*/ 460 h 1353"/>
                  <a:gd name="T16" fmla="*/ 10 w 431"/>
                  <a:gd name="T17" fmla="*/ 495 h 1353"/>
                  <a:gd name="T18" fmla="*/ 14 w 431"/>
                  <a:gd name="T19" fmla="*/ 540 h 1353"/>
                  <a:gd name="T20" fmla="*/ 20 w 431"/>
                  <a:gd name="T21" fmla="*/ 584 h 1353"/>
                  <a:gd name="T22" fmla="*/ 21 w 431"/>
                  <a:gd name="T23" fmla="*/ 653 h 1353"/>
                  <a:gd name="T24" fmla="*/ 6 w 431"/>
                  <a:gd name="T25" fmla="*/ 698 h 1353"/>
                  <a:gd name="T26" fmla="*/ 16 w 431"/>
                  <a:gd name="T27" fmla="*/ 740 h 1353"/>
                  <a:gd name="T28" fmla="*/ 22 w 431"/>
                  <a:gd name="T29" fmla="*/ 768 h 1353"/>
                  <a:gd name="T30" fmla="*/ 22 w 431"/>
                  <a:gd name="T31" fmla="*/ 844 h 1353"/>
                  <a:gd name="T32" fmla="*/ 8 w 431"/>
                  <a:gd name="T33" fmla="*/ 888 h 1353"/>
                  <a:gd name="T34" fmla="*/ 14 w 431"/>
                  <a:gd name="T35" fmla="*/ 929 h 1353"/>
                  <a:gd name="T36" fmla="*/ 21 w 431"/>
                  <a:gd name="T37" fmla="*/ 991 h 1353"/>
                  <a:gd name="T38" fmla="*/ 28 w 431"/>
                  <a:gd name="T39" fmla="*/ 1097 h 1353"/>
                  <a:gd name="T40" fmla="*/ 73 w 431"/>
                  <a:gd name="T41" fmla="*/ 1223 h 1353"/>
                  <a:gd name="T42" fmla="*/ 96 w 431"/>
                  <a:gd name="T43" fmla="*/ 1303 h 1353"/>
                  <a:gd name="T44" fmla="*/ 174 w 431"/>
                  <a:gd name="T45" fmla="*/ 1350 h 1353"/>
                  <a:gd name="T46" fmla="*/ 282 w 431"/>
                  <a:gd name="T47" fmla="*/ 1342 h 1353"/>
                  <a:gd name="T48" fmla="*/ 338 w 431"/>
                  <a:gd name="T49" fmla="*/ 1277 h 1353"/>
                  <a:gd name="T50" fmla="*/ 373 w 431"/>
                  <a:gd name="T51" fmla="*/ 1186 h 1353"/>
                  <a:gd name="T52" fmla="*/ 409 w 431"/>
                  <a:gd name="T53" fmla="*/ 1039 h 1353"/>
                  <a:gd name="T54" fmla="*/ 411 w 431"/>
                  <a:gd name="T55" fmla="*/ 961 h 1353"/>
                  <a:gd name="T56" fmla="*/ 405 w 431"/>
                  <a:gd name="T57" fmla="*/ 911 h 1353"/>
                  <a:gd name="T58" fmla="*/ 411 w 431"/>
                  <a:gd name="T59" fmla="*/ 849 h 1353"/>
                  <a:gd name="T60" fmla="*/ 418 w 431"/>
                  <a:gd name="T61" fmla="*/ 809 h 1353"/>
                  <a:gd name="T62" fmla="*/ 404 w 431"/>
                  <a:gd name="T63" fmla="*/ 765 h 1353"/>
                  <a:gd name="T64" fmla="*/ 406 w 431"/>
                  <a:gd name="T65" fmla="*/ 713 h 1353"/>
                  <a:gd name="T66" fmla="*/ 402 w 431"/>
                  <a:gd name="T67" fmla="*/ 665 h 1353"/>
                  <a:gd name="T68" fmla="*/ 423 w 431"/>
                  <a:gd name="T69" fmla="*/ 636 h 1353"/>
                  <a:gd name="T70" fmla="*/ 406 w 431"/>
                  <a:gd name="T71" fmla="*/ 590 h 1353"/>
                  <a:gd name="T72" fmla="*/ 407 w 431"/>
                  <a:gd name="T73" fmla="*/ 528 h 1353"/>
                  <a:gd name="T74" fmla="*/ 406 w 431"/>
                  <a:gd name="T75" fmla="*/ 471 h 1353"/>
                  <a:gd name="T76" fmla="*/ 416 w 431"/>
                  <a:gd name="T77" fmla="*/ 416 h 1353"/>
                  <a:gd name="T78" fmla="*/ 400 w 431"/>
                  <a:gd name="T79" fmla="*/ 381 h 1353"/>
                  <a:gd name="T80" fmla="*/ 403 w 431"/>
                  <a:gd name="T81" fmla="*/ 326 h 1353"/>
                  <a:gd name="T82" fmla="*/ 402 w 431"/>
                  <a:gd name="T83" fmla="*/ 286 h 1353"/>
                  <a:gd name="T84" fmla="*/ 419 w 431"/>
                  <a:gd name="T85" fmla="*/ 258 h 1353"/>
                  <a:gd name="T86" fmla="*/ 418 w 431"/>
                  <a:gd name="T87" fmla="*/ 194 h 1353"/>
                  <a:gd name="T88" fmla="*/ 415 w 431"/>
                  <a:gd name="T89" fmla="*/ 119 h 1353"/>
                  <a:gd name="T90" fmla="*/ 425 w 431"/>
                  <a:gd name="T91" fmla="*/ 56 h 1353"/>
                  <a:gd name="T92" fmla="*/ 429 w 431"/>
                  <a:gd name="T93" fmla="*/ 16 h 13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431" h="1353">
                    <a:moveTo>
                      <a:pt x="430" y="0"/>
                    </a:moveTo>
                    <a:lnTo>
                      <a:pt x="0" y="0"/>
                    </a:lnTo>
                    <a:lnTo>
                      <a:pt x="1" y="26"/>
                    </a:lnTo>
                    <a:lnTo>
                      <a:pt x="4" y="56"/>
                    </a:lnTo>
                    <a:lnTo>
                      <a:pt x="7" y="85"/>
                    </a:lnTo>
                    <a:lnTo>
                      <a:pt x="10" y="109"/>
                    </a:lnTo>
                    <a:lnTo>
                      <a:pt x="12" y="134"/>
                    </a:lnTo>
                    <a:lnTo>
                      <a:pt x="12" y="163"/>
                    </a:lnTo>
                    <a:lnTo>
                      <a:pt x="12" y="196"/>
                    </a:lnTo>
                    <a:lnTo>
                      <a:pt x="11" y="226"/>
                    </a:lnTo>
                    <a:lnTo>
                      <a:pt x="10" y="253"/>
                    </a:lnTo>
                    <a:lnTo>
                      <a:pt x="8" y="276"/>
                    </a:lnTo>
                    <a:lnTo>
                      <a:pt x="6" y="296"/>
                    </a:lnTo>
                    <a:lnTo>
                      <a:pt x="5" y="317"/>
                    </a:lnTo>
                    <a:lnTo>
                      <a:pt x="7" y="337"/>
                    </a:lnTo>
                    <a:lnTo>
                      <a:pt x="12" y="353"/>
                    </a:lnTo>
                    <a:lnTo>
                      <a:pt x="18" y="362"/>
                    </a:lnTo>
                    <a:lnTo>
                      <a:pt x="24" y="366"/>
                    </a:lnTo>
                    <a:lnTo>
                      <a:pt x="27" y="372"/>
                    </a:lnTo>
                    <a:lnTo>
                      <a:pt x="26" y="386"/>
                    </a:lnTo>
                    <a:lnTo>
                      <a:pt x="23" y="406"/>
                    </a:lnTo>
                    <a:lnTo>
                      <a:pt x="22" y="426"/>
                    </a:lnTo>
                    <a:lnTo>
                      <a:pt x="24" y="445"/>
                    </a:lnTo>
                    <a:lnTo>
                      <a:pt x="26" y="460"/>
                    </a:lnTo>
                    <a:lnTo>
                      <a:pt x="25" y="473"/>
                    </a:lnTo>
                    <a:lnTo>
                      <a:pt x="18" y="483"/>
                    </a:lnTo>
                    <a:lnTo>
                      <a:pt x="10" y="495"/>
                    </a:lnTo>
                    <a:lnTo>
                      <a:pt x="6" y="511"/>
                    </a:lnTo>
                    <a:lnTo>
                      <a:pt x="8" y="528"/>
                    </a:lnTo>
                    <a:lnTo>
                      <a:pt x="14" y="540"/>
                    </a:lnTo>
                    <a:lnTo>
                      <a:pt x="20" y="550"/>
                    </a:lnTo>
                    <a:lnTo>
                      <a:pt x="21" y="565"/>
                    </a:lnTo>
                    <a:lnTo>
                      <a:pt x="20" y="584"/>
                    </a:lnTo>
                    <a:lnTo>
                      <a:pt x="19" y="608"/>
                    </a:lnTo>
                    <a:lnTo>
                      <a:pt x="20" y="632"/>
                    </a:lnTo>
                    <a:lnTo>
                      <a:pt x="21" y="653"/>
                    </a:lnTo>
                    <a:lnTo>
                      <a:pt x="20" y="670"/>
                    </a:lnTo>
                    <a:lnTo>
                      <a:pt x="13" y="683"/>
                    </a:lnTo>
                    <a:lnTo>
                      <a:pt x="6" y="698"/>
                    </a:lnTo>
                    <a:lnTo>
                      <a:pt x="3" y="716"/>
                    </a:lnTo>
                    <a:lnTo>
                      <a:pt x="6" y="732"/>
                    </a:lnTo>
                    <a:lnTo>
                      <a:pt x="16" y="740"/>
                    </a:lnTo>
                    <a:lnTo>
                      <a:pt x="24" y="744"/>
                    </a:lnTo>
                    <a:lnTo>
                      <a:pt x="24" y="752"/>
                    </a:lnTo>
                    <a:lnTo>
                      <a:pt x="22" y="768"/>
                    </a:lnTo>
                    <a:lnTo>
                      <a:pt x="20" y="793"/>
                    </a:lnTo>
                    <a:lnTo>
                      <a:pt x="21" y="822"/>
                    </a:lnTo>
                    <a:lnTo>
                      <a:pt x="22" y="844"/>
                    </a:lnTo>
                    <a:lnTo>
                      <a:pt x="21" y="862"/>
                    </a:lnTo>
                    <a:lnTo>
                      <a:pt x="16" y="876"/>
                    </a:lnTo>
                    <a:lnTo>
                      <a:pt x="8" y="888"/>
                    </a:lnTo>
                    <a:lnTo>
                      <a:pt x="5" y="901"/>
                    </a:lnTo>
                    <a:lnTo>
                      <a:pt x="7" y="915"/>
                    </a:lnTo>
                    <a:lnTo>
                      <a:pt x="14" y="929"/>
                    </a:lnTo>
                    <a:lnTo>
                      <a:pt x="21" y="945"/>
                    </a:lnTo>
                    <a:lnTo>
                      <a:pt x="22" y="966"/>
                    </a:lnTo>
                    <a:lnTo>
                      <a:pt x="21" y="991"/>
                    </a:lnTo>
                    <a:lnTo>
                      <a:pt x="20" y="1020"/>
                    </a:lnTo>
                    <a:lnTo>
                      <a:pt x="22" y="1055"/>
                    </a:lnTo>
                    <a:lnTo>
                      <a:pt x="28" y="1097"/>
                    </a:lnTo>
                    <a:lnTo>
                      <a:pt x="39" y="1142"/>
                    </a:lnTo>
                    <a:lnTo>
                      <a:pt x="56" y="1186"/>
                    </a:lnTo>
                    <a:lnTo>
                      <a:pt x="73" y="1223"/>
                    </a:lnTo>
                    <a:lnTo>
                      <a:pt x="85" y="1251"/>
                    </a:lnTo>
                    <a:lnTo>
                      <a:pt x="93" y="1277"/>
                    </a:lnTo>
                    <a:lnTo>
                      <a:pt x="96" y="1303"/>
                    </a:lnTo>
                    <a:lnTo>
                      <a:pt x="109" y="1327"/>
                    </a:lnTo>
                    <a:lnTo>
                      <a:pt x="139" y="1342"/>
                    </a:lnTo>
                    <a:lnTo>
                      <a:pt x="174" y="1350"/>
                    </a:lnTo>
                    <a:lnTo>
                      <a:pt x="206" y="1352"/>
                    </a:lnTo>
                    <a:lnTo>
                      <a:pt x="240" y="1350"/>
                    </a:lnTo>
                    <a:lnTo>
                      <a:pt x="282" y="1342"/>
                    </a:lnTo>
                    <a:lnTo>
                      <a:pt x="317" y="1327"/>
                    </a:lnTo>
                    <a:lnTo>
                      <a:pt x="333" y="1303"/>
                    </a:lnTo>
                    <a:lnTo>
                      <a:pt x="338" y="1277"/>
                    </a:lnTo>
                    <a:lnTo>
                      <a:pt x="346" y="1253"/>
                    </a:lnTo>
                    <a:lnTo>
                      <a:pt x="359" y="1224"/>
                    </a:lnTo>
                    <a:lnTo>
                      <a:pt x="373" y="1186"/>
                    </a:lnTo>
                    <a:lnTo>
                      <a:pt x="388" y="1139"/>
                    </a:lnTo>
                    <a:lnTo>
                      <a:pt x="400" y="1089"/>
                    </a:lnTo>
                    <a:lnTo>
                      <a:pt x="409" y="1039"/>
                    </a:lnTo>
                    <a:lnTo>
                      <a:pt x="414" y="991"/>
                    </a:lnTo>
                    <a:lnTo>
                      <a:pt x="413" y="974"/>
                    </a:lnTo>
                    <a:lnTo>
                      <a:pt x="411" y="961"/>
                    </a:lnTo>
                    <a:lnTo>
                      <a:pt x="407" y="950"/>
                    </a:lnTo>
                    <a:lnTo>
                      <a:pt x="406" y="940"/>
                    </a:lnTo>
                    <a:lnTo>
                      <a:pt x="405" y="911"/>
                    </a:lnTo>
                    <a:lnTo>
                      <a:pt x="403" y="886"/>
                    </a:lnTo>
                    <a:lnTo>
                      <a:pt x="405" y="866"/>
                    </a:lnTo>
                    <a:lnTo>
                      <a:pt x="411" y="849"/>
                    </a:lnTo>
                    <a:lnTo>
                      <a:pt x="419" y="835"/>
                    </a:lnTo>
                    <a:lnTo>
                      <a:pt x="421" y="822"/>
                    </a:lnTo>
                    <a:lnTo>
                      <a:pt x="418" y="809"/>
                    </a:lnTo>
                    <a:lnTo>
                      <a:pt x="410" y="797"/>
                    </a:lnTo>
                    <a:lnTo>
                      <a:pt x="405" y="783"/>
                    </a:lnTo>
                    <a:lnTo>
                      <a:pt x="404" y="765"/>
                    </a:lnTo>
                    <a:lnTo>
                      <a:pt x="405" y="744"/>
                    </a:lnTo>
                    <a:lnTo>
                      <a:pt x="405" y="740"/>
                    </a:lnTo>
                    <a:lnTo>
                      <a:pt x="406" y="713"/>
                    </a:lnTo>
                    <a:lnTo>
                      <a:pt x="404" y="688"/>
                    </a:lnTo>
                    <a:lnTo>
                      <a:pt x="402" y="673"/>
                    </a:lnTo>
                    <a:lnTo>
                      <a:pt x="402" y="665"/>
                    </a:lnTo>
                    <a:lnTo>
                      <a:pt x="410" y="661"/>
                    </a:lnTo>
                    <a:lnTo>
                      <a:pt x="420" y="652"/>
                    </a:lnTo>
                    <a:lnTo>
                      <a:pt x="423" y="636"/>
                    </a:lnTo>
                    <a:lnTo>
                      <a:pt x="420" y="619"/>
                    </a:lnTo>
                    <a:lnTo>
                      <a:pt x="413" y="604"/>
                    </a:lnTo>
                    <a:lnTo>
                      <a:pt x="406" y="590"/>
                    </a:lnTo>
                    <a:lnTo>
                      <a:pt x="405" y="573"/>
                    </a:lnTo>
                    <a:lnTo>
                      <a:pt x="406" y="552"/>
                    </a:lnTo>
                    <a:lnTo>
                      <a:pt x="407" y="528"/>
                    </a:lnTo>
                    <a:lnTo>
                      <a:pt x="406" y="505"/>
                    </a:lnTo>
                    <a:lnTo>
                      <a:pt x="405" y="486"/>
                    </a:lnTo>
                    <a:lnTo>
                      <a:pt x="406" y="471"/>
                    </a:lnTo>
                    <a:lnTo>
                      <a:pt x="418" y="448"/>
                    </a:lnTo>
                    <a:lnTo>
                      <a:pt x="420" y="432"/>
                    </a:lnTo>
                    <a:lnTo>
                      <a:pt x="416" y="416"/>
                    </a:lnTo>
                    <a:lnTo>
                      <a:pt x="408" y="404"/>
                    </a:lnTo>
                    <a:lnTo>
                      <a:pt x="401" y="394"/>
                    </a:lnTo>
                    <a:lnTo>
                      <a:pt x="400" y="381"/>
                    </a:lnTo>
                    <a:lnTo>
                      <a:pt x="402" y="365"/>
                    </a:lnTo>
                    <a:lnTo>
                      <a:pt x="404" y="347"/>
                    </a:lnTo>
                    <a:lnTo>
                      <a:pt x="403" y="326"/>
                    </a:lnTo>
                    <a:lnTo>
                      <a:pt x="400" y="307"/>
                    </a:lnTo>
                    <a:lnTo>
                      <a:pt x="399" y="292"/>
                    </a:lnTo>
                    <a:lnTo>
                      <a:pt x="402" y="286"/>
                    </a:lnTo>
                    <a:lnTo>
                      <a:pt x="408" y="283"/>
                    </a:lnTo>
                    <a:lnTo>
                      <a:pt x="414" y="273"/>
                    </a:lnTo>
                    <a:lnTo>
                      <a:pt x="419" y="258"/>
                    </a:lnTo>
                    <a:lnTo>
                      <a:pt x="421" y="237"/>
                    </a:lnTo>
                    <a:lnTo>
                      <a:pt x="420" y="216"/>
                    </a:lnTo>
                    <a:lnTo>
                      <a:pt x="418" y="194"/>
                    </a:lnTo>
                    <a:lnTo>
                      <a:pt x="416" y="174"/>
                    </a:lnTo>
                    <a:lnTo>
                      <a:pt x="415" y="147"/>
                    </a:lnTo>
                    <a:lnTo>
                      <a:pt x="415" y="119"/>
                    </a:lnTo>
                    <a:lnTo>
                      <a:pt x="416" y="97"/>
                    </a:lnTo>
                    <a:lnTo>
                      <a:pt x="419" y="77"/>
                    </a:lnTo>
                    <a:lnTo>
                      <a:pt x="425" y="56"/>
                    </a:lnTo>
                    <a:lnTo>
                      <a:pt x="427" y="46"/>
                    </a:lnTo>
                    <a:lnTo>
                      <a:pt x="429" y="32"/>
                    </a:lnTo>
                    <a:lnTo>
                      <a:pt x="429" y="16"/>
                    </a:lnTo>
                    <a:lnTo>
                      <a:pt x="430" y="0"/>
                    </a:lnTo>
                    <a:close/>
                  </a:path>
                </a:pathLst>
              </a:custGeom>
              <a:solidFill>
                <a:srgbClr val="B1B1B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s-ES"/>
              </a:p>
            </p:txBody>
          </p:sp>
          <p:pic>
            <p:nvPicPr>
              <p:cNvPr id="13" name="Picture 16">
                <a:extLst>
                  <a:ext uri="{FF2B5EF4-FFF2-40B4-BE49-F238E27FC236}">
                    <a16:creationId xmlns:a16="http://schemas.microsoft.com/office/drawing/2014/main" id="{7EF88B2D-D536-0A55-2509-BD5D8FDB6473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2536" y="6000"/>
                <a:ext cx="340" cy="1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4" name="Freeform 17">
                <a:extLst>
                  <a:ext uri="{FF2B5EF4-FFF2-40B4-BE49-F238E27FC236}">
                    <a16:creationId xmlns:a16="http://schemas.microsoft.com/office/drawing/2014/main" id="{A04701FF-8D0E-A453-87CA-99D0BD84FCA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407" y="5929"/>
                <a:ext cx="605" cy="168"/>
              </a:xfrm>
              <a:custGeom>
                <a:avLst/>
                <a:gdLst>
                  <a:gd name="T0" fmla="*/ 302 w 605"/>
                  <a:gd name="T1" fmla="*/ 0 h 168"/>
                  <a:gd name="T2" fmla="*/ 184 w 605"/>
                  <a:gd name="T3" fmla="*/ 6 h 168"/>
                  <a:gd name="T4" fmla="*/ 88 w 605"/>
                  <a:gd name="T5" fmla="*/ 24 h 168"/>
                  <a:gd name="T6" fmla="*/ 23 w 605"/>
                  <a:gd name="T7" fmla="*/ 51 h 168"/>
                  <a:gd name="T8" fmla="*/ 0 w 605"/>
                  <a:gd name="T9" fmla="*/ 83 h 168"/>
                  <a:gd name="T10" fmla="*/ 23 w 605"/>
                  <a:gd name="T11" fmla="*/ 116 h 168"/>
                  <a:gd name="T12" fmla="*/ 88 w 605"/>
                  <a:gd name="T13" fmla="*/ 143 h 168"/>
                  <a:gd name="T14" fmla="*/ 184 w 605"/>
                  <a:gd name="T15" fmla="*/ 161 h 168"/>
                  <a:gd name="T16" fmla="*/ 302 w 605"/>
                  <a:gd name="T17" fmla="*/ 167 h 168"/>
                  <a:gd name="T18" fmla="*/ 419 w 605"/>
                  <a:gd name="T19" fmla="*/ 161 h 168"/>
                  <a:gd name="T20" fmla="*/ 515 w 605"/>
                  <a:gd name="T21" fmla="*/ 143 h 168"/>
                  <a:gd name="T22" fmla="*/ 580 w 605"/>
                  <a:gd name="T23" fmla="*/ 116 h 168"/>
                  <a:gd name="T24" fmla="*/ 604 w 605"/>
                  <a:gd name="T25" fmla="*/ 83 h 168"/>
                  <a:gd name="T26" fmla="*/ 580 w 605"/>
                  <a:gd name="T27" fmla="*/ 51 h 168"/>
                  <a:gd name="T28" fmla="*/ 515 w 605"/>
                  <a:gd name="T29" fmla="*/ 24 h 168"/>
                  <a:gd name="T30" fmla="*/ 419 w 605"/>
                  <a:gd name="T31" fmla="*/ 6 h 168"/>
                  <a:gd name="T32" fmla="*/ 302 w 605"/>
                  <a:gd name="T33" fmla="*/ 0 h 1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605" h="168">
                    <a:moveTo>
                      <a:pt x="302" y="0"/>
                    </a:moveTo>
                    <a:lnTo>
                      <a:pt x="184" y="6"/>
                    </a:lnTo>
                    <a:lnTo>
                      <a:pt x="88" y="24"/>
                    </a:lnTo>
                    <a:lnTo>
                      <a:pt x="23" y="51"/>
                    </a:lnTo>
                    <a:lnTo>
                      <a:pt x="0" y="83"/>
                    </a:lnTo>
                    <a:lnTo>
                      <a:pt x="23" y="116"/>
                    </a:lnTo>
                    <a:lnTo>
                      <a:pt x="88" y="143"/>
                    </a:lnTo>
                    <a:lnTo>
                      <a:pt x="184" y="161"/>
                    </a:lnTo>
                    <a:lnTo>
                      <a:pt x="302" y="167"/>
                    </a:lnTo>
                    <a:lnTo>
                      <a:pt x="419" y="161"/>
                    </a:lnTo>
                    <a:lnTo>
                      <a:pt x="515" y="143"/>
                    </a:lnTo>
                    <a:lnTo>
                      <a:pt x="580" y="116"/>
                    </a:lnTo>
                    <a:lnTo>
                      <a:pt x="604" y="83"/>
                    </a:lnTo>
                    <a:lnTo>
                      <a:pt x="580" y="51"/>
                    </a:lnTo>
                    <a:lnTo>
                      <a:pt x="515" y="24"/>
                    </a:lnTo>
                    <a:lnTo>
                      <a:pt x="419" y="6"/>
                    </a:lnTo>
                    <a:lnTo>
                      <a:pt x="302" y="0"/>
                    </a:lnTo>
                    <a:close/>
                  </a:path>
                </a:pathLst>
              </a:custGeom>
              <a:solidFill>
                <a:srgbClr val="5C595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s-ES"/>
              </a:p>
            </p:txBody>
          </p:sp>
          <p:grpSp>
            <p:nvGrpSpPr>
              <p:cNvPr id="15" name="Group 18">
                <a:extLst>
                  <a:ext uri="{FF2B5EF4-FFF2-40B4-BE49-F238E27FC236}">
                    <a16:creationId xmlns:a16="http://schemas.microsoft.com/office/drawing/2014/main" id="{D096E844-504B-7E7E-22FA-670FB2F9356B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2325" y="5979"/>
                <a:ext cx="768" cy="63"/>
                <a:chOff x="12325" y="5979"/>
                <a:chExt cx="768" cy="63"/>
              </a:xfrm>
            </p:grpSpPr>
            <p:sp>
              <p:nvSpPr>
                <p:cNvPr id="26" name="Freeform 19">
                  <a:extLst>
                    <a:ext uri="{FF2B5EF4-FFF2-40B4-BE49-F238E27FC236}">
                      <a16:creationId xmlns:a16="http://schemas.microsoft.com/office/drawing/2014/main" id="{C05200A9-76E3-33F1-C777-306880EF916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2325" y="5979"/>
                  <a:ext cx="768" cy="63"/>
                </a:xfrm>
                <a:custGeom>
                  <a:avLst/>
                  <a:gdLst>
                    <a:gd name="T0" fmla="*/ 0 w 768"/>
                    <a:gd name="T1" fmla="*/ 1 h 63"/>
                    <a:gd name="T2" fmla="*/ 2 w 768"/>
                    <a:gd name="T3" fmla="*/ 8 h 63"/>
                    <a:gd name="T4" fmla="*/ 3 w 768"/>
                    <a:gd name="T5" fmla="*/ 13 h 63"/>
                    <a:gd name="T6" fmla="*/ 4 w 768"/>
                    <a:gd name="T7" fmla="*/ 17 h 63"/>
                    <a:gd name="T8" fmla="*/ 32 w 768"/>
                    <a:gd name="T9" fmla="*/ 35 h 63"/>
                    <a:gd name="T10" fmla="*/ 98 w 768"/>
                    <a:gd name="T11" fmla="*/ 48 h 63"/>
                    <a:gd name="T12" fmla="*/ 185 w 768"/>
                    <a:gd name="T13" fmla="*/ 56 h 63"/>
                    <a:gd name="T14" fmla="*/ 276 w 768"/>
                    <a:gd name="T15" fmla="*/ 61 h 63"/>
                    <a:gd name="T16" fmla="*/ 354 w 768"/>
                    <a:gd name="T17" fmla="*/ 62 h 63"/>
                    <a:gd name="T18" fmla="*/ 439 w 768"/>
                    <a:gd name="T19" fmla="*/ 61 h 63"/>
                    <a:gd name="T20" fmla="*/ 544 w 768"/>
                    <a:gd name="T21" fmla="*/ 56 h 63"/>
                    <a:gd name="T22" fmla="*/ 648 w 768"/>
                    <a:gd name="T23" fmla="*/ 48 h 63"/>
                    <a:gd name="T24" fmla="*/ 728 w 768"/>
                    <a:gd name="T25" fmla="*/ 35 h 63"/>
                    <a:gd name="T26" fmla="*/ 735 w 768"/>
                    <a:gd name="T27" fmla="*/ 31 h 63"/>
                    <a:gd name="T28" fmla="*/ 352 w 768"/>
                    <a:gd name="T29" fmla="*/ 31 h 63"/>
                    <a:gd name="T30" fmla="*/ 266 w 768"/>
                    <a:gd name="T31" fmla="*/ 30 h 63"/>
                    <a:gd name="T32" fmla="*/ 166 w 768"/>
                    <a:gd name="T33" fmla="*/ 25 h 63"/>
                    <a:gd name="T34" fmla="*/ 71 w 768"/>
                    <a:gd name="T35" fmla="*/ 16 h 63"/>
                    <a:gd name="T36" fmla="*/ 0 w 768"/>
                    <a:gd name="T37" fmla="*/ 1 h 6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768" h="63">
                      <a:moveTo>
                        <a:pt x="0" y="1"/>
                      </a:moveTo>
                      <a:lnTo>
                        <a:pt x="2" y="8"/>
                      </a:lnTo>
                      <a:lnTo>
                        <a:pt x="3" y="13"/>
                      </a:lnTo>
                      <a:lnTo>
                        <a:pt x="4" y="17"/>
                      </a:lnTo>
                      <a:lnTo>
                        <a:pt x="32" y="35"/>
                      </a:lnTo>
                      <a:lnTo>
                        <a:pt x="98" y="48"/>
                      </a:lnTo>
                      <a:lnTo>
                        <a:pt x="185" y="56"/>
                      </a:lnTo>
                      <a:lnTo>
                        <a:pt x="276" y="61"/>
                      </a:lnTo>
                      <a:lnTo>
                        <a:pt x="354" y="62"/>
                      </a:lnTo>
                      <a:lnTo>
                        <a:pt x="439" y="61"/>
                      </a:lnTo>
                      <a:lnTo>
                        <a:pt x="544" y="56"/>
                      </a:lnTo>
                      <a:lnTo>
                        <a:pt x="648" y="48"/>
                      </a:lnTo>
                      <a:lnTo>
                        <a:pt x="728" y="35"/>
                      </a:lnTo>
                      <a:lnTo>
                        <a:pt x="735" y="31"/>
                      </a:lnTo>
                      <a:lnTo>
                        <a:pt x="352" y="31"/>
                      </a:lnTo>
                      <a:lnTo>
                        <a:pt x="266" y="30"/>
                      </a:lnTo>
                      <a:lnTo>
                        <a:pt x="166" y="25"/>
                      </a:lnTo>
                      <a:lnTo>
                        <a:pt x="71" y="16"/>
                      </a:lnTo>
                      <a:lnTo>
                        <a:pt x="0" y="1"/>
                      </a:lnTo>
                      <a:close/>
                    </a:path>
                  </a:pathLst>
                </a:custGeom>
                <a:solidFill>
                  <a:srgbClr val="4F4C5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s-ES"/>
                </a:p>
              </p:txBody>
            </p:sp>
            <p:sp>
              <p:nvSpPr>
                <p:cNvPr id="27" name="Freeform 20">
                  <a:extLst>
                    <a:ext uri="{FF2B5EF4-FFF2-40B4-BE49-F238E27FC236}">
                      <a16:creationId xmlns:a16="http://schemas.microsoft.com/office/drawing/2014/main" id="{2165FC6F-E244-86D9-251D-E11D76414DF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2325" y="5979"/>
                  <a:ext cx="768" cy="63"/>
                </a:xfrm>
                <a:custGeom>
                  <a:avLst/>
                  <a:gdLst>
                    <a:gd name="T0" fmla="*/ 767 w 768"/>
                    <a:gd name="T1" fmla="*/ 0 h 63"/>
                    <a:gd name="T2" fmla="*/ 702 w 768"/>
                    <a:gd name="T3" fmla="*/ 12 h 63"/>
                    <a:gd name="T4" fmla="*/ 614 w 768"/>
                    <a:gd name="T5" fmla="*/ 21 h 63"/>
                    <a:gd name="T6" fmla="*/ 518 w 768"/>
                    <a:gd name="T7" fmla="*/ 27 h 63"/>
                    <a:gd name="T8" fmla="*/ 426 w 768"/>
                    <a:gd name="T9" fmla="*/ 30 h 63"/>
                    <a:gd name="T10" fmla="*/ 352 w 768"/>
                    <a:gd name="T11" fmla="*/ 31 h 63"/>
                    <a:gd name="T12" fmla="*/ 735 w 768"/>
                    <a:gd name="T13" fmla="*/ 31 h 63"/>
                    <a:gd name="T14" fmla="*/ 762 w 768"/>
                    <a:gd name="T15" fmla="*/ 17 h 63"/>
                    <a:gd name="T16" fmla="*/ 763 w 768"/>
                    <a:gd name="T17" fmla="*/ 12 h 63"/>
                    <a:gd name="T18" fmla="*/ 765 w 768"/>
                    <a:gd name="T19" fmla="*/ 6 h 63"/>
                    <a:gd name="T20" fmla="*/ 767 w 768"/>
                    <a:gd name="T21" fmla="*/ 0 h 6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768" h="63">
                      <a:moveTo>
                        <a:pt x="767" y="0"/>
                      </a:moveTo>
                      <a:lnTo>
                        <a:pt x="702" y="12"/>
                      </a:lnTo>
                      <a:lnTo>
                        <a:pt x="614" y="21"/>
                      </a:lnTo>
                      <a:lnTo>
                        <a:pt x="518" y="27"/>
                      </a:lnTo>
                      <a:lnTo>
                        <a:pt x="426" y="30"/>
                      </a:lnTo>
                      <a:lnTo>
                        <a:pt x="352" y="31"/>
                      </a:lnTo>
                      <a:lnTo>
                        <a:pt x="735" y="31"/>
                      </a:lnTo>
                      <a:lnTo>
                        <a:pt x="762" y="17"/>
                      </a:lnTo>
                      <a:lnTo>
                        <a:pt x="763" y="12"/>
                      </a:lnTo>
                      <a:lnTo>
                        <a:pt x="765" y="6"/>
                      </a:lnTo>
                      <a:lnTo>
                        <a:pt x="767" y="0"/>
                      </a:lnTo>
                      <a:close/>
                    </a:path>
                  </a:pathLst>
                </a:custGeom>
                <a:solidFill>
                  <a:srgbClr val="4F4C5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s-ES"/>
                </a:p>
              </p:txBody>
            </p:sp>
          </p:grpSp>
          <p:sp>
            <p:nvSpPr>
              <p:cNvPr id="16" name="Freeform 21">
                <a:extLst>
                  <a:ext uri="{FF2B5EF4-FFF2-40B4-BE49-F238E27FC236}">
                    <a16:creationId xmlns:a16="http://schemas.microsoft.com/office/drawing/2014/main" id="{71352694-4D1A-B2FE-A6F7-954D323E2B8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010" y="5041"/>
                <a:ext cx="1407" cy="105"/>
              </a:xfrm>
              <a:custGeom>
                <a:avLst/>
                <a:gdLst>
                  <a:gd name="T0" fmla="*/ 1344 w 1407"/>
                  <a:gd name="T1" fmla="*/ 0 h 105"/>
                  <a:gd name="T2" fmla="*/ 34 w 1407"/>
                  <a:gd name="T3" fmla="*/ 61 h 105"/>
                  <a:gd name="T4" fmla="*/ 39 w 1407"/>
                  <a:gd name="T5" fmla="*/ 73 h 105"/>
                  <a:gd name="T6" fmla="*/ 41 w 1407"/>
                  <a:gd name="T7" fmla="*/ 84 h 105"/>
                  <a:gd name="T8" fmla="*/ 33 w 1407"/>
                  <a:gd name="T9" fmla="*/ 93 h 105"/>
                  <a:gd name="T10" fmla="*/ 13 w 1407"/>
                  <a:gd name="T11" fmla="*/ 100 h 105"/>
                  <a:gd name="T12" fmla="*/ 8 w 1407"/>
                  <a:gd name="T13" fmla="*/ 101 h 105"/>
                  <a:gd name="T14" fmla="*/ 4 w 1407"/>
                  <a:gd name="T15" fmla="*/ 103 h 105"/>
                  <a:gd name="T16" fmla="*/ 0 w 1407"/>
                  <a:gd name="T17" fmla="*/ 104 h 105"/>
                  <a:gd name="T18" fmla="*/ 1406 w 1407"/>
                  <a:gd name="T19" fmla="*/ 38 h 105"/>
                  <a:gd name="T20" fmla="*/ 1400 w 1407"/>
                  <a:gd name="T21" fmla="*/ 31 h 105"/>
                  <a:gd name="T22" fmla="*/ 1389 w 1407"/>
                  <a:gd name="T23" fmla="*/ 24 h 105"/>
                  <a:gd name="T24" fmla="*/ 1349 w 1407"/>
                  <a:gd name="T25" fmla="*/ 15 h 105"/>
                  <a:gd name="T26" fmla="*/ 1343 w 1407"/>
                  <a:gd name="T27" fmla="*/ 8 h 105"/>
                  <a:gd name="T28" fmla="*/ 1344 w 1407"/>
                  <a:gd name="T29" fmla="*/ 0 h 1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407" h="105">
                    <a:moveTo>
                      <a:pt x="1344" y="0"/>
                    </a:moveTo>
                    <a:lnTo>
                      <a:pt x="34" y="61"/>
                    </a:lnTo>
                    <a:lnTo>
                      <a:pt x="39" y="73"/>
                    </a:lnTo>
                    <a:lnTo>
                      <a:pt x="41" y="84"/>
                    </a:lnTo>
                    <a:lnTo>
                      <a:pt x="33" y="93"/>
                    </a:lnTo>
                    <a:lnTo>
                      <a:pt x="13" y="100"/>
                    </a:lnTo>
                    <a:lnTo>
                      <a:pt x="8" y="101"/>
                    </a:lnTo>
                    <a:lnTo>
                      <a:pt x="4" y="103"/>
                    </a:lnTo>
                    <a:lnTo>
                      <a:pt x="0" y="104"/>
                    </a:lnTo>
                    <a:lnTo>
                      <a:pt x="1406" y="38"/>
                    </a:lnTo>
                    <a:lnTo>
                      <a:pt x="1400" y="31"/>
                    </a:lnTo>
                    <a:lnTo>
                      <a:pt x="1389" y="24"/>
                    </a:lnTo>
                    <a:lnTo>
                      <a:pt x="1349" y="15"/>
                    </a:lnTo>
                    <a:lnTo>
                      <a:pt x="1343" y="8"/>
                    </a:lnTo>
                    <a:lnTo>
                      <a:pt x="1344" y="0"/>
                    </a:lnTo>
                    <a:close/>
                  </a:path>
                </a:pathLst>
              </a:custGeom>
              <a:solidFill>
                <a:srgbClr val="6F6D7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s-ES"/>
              </a:p>
            </p:txBody>
          </p:sp>
          <p:sp>
            <p:nvSpPr>
              <p:cNvPr id="17" name="Freeform 22">
                <a:extLst>
                  <a:ext uri="{FF2B5EF4-FFF2-40B4-BE49-F238E27FC236}">
                    <a16:creationId xmlns:a16="http://schemas.microsoft.com/office/drawing/2014/main" id="{14DC6AEF-2DC1-BD51-9D10-D199D0FADC0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984" y="4926"/>
                <a:ext cx="1429" cy="106"/>
              </a:xfrm>
              <a:custGeom>
                <a:avLst/>
                <a:gdLst>
                  <a:gd name="T0" fmla="*/ 1428 w 1429"/>
                  <a:gd name="T1" fmla="*/ 0 h 106"/>
                  <a:gd name="T2" fmla="*/ 0 w 1429"/>
                  <a:gd name="T3" fmla="*/ 67 h 106"/>
                  <a:gd name="T4" fmla="*/ 11 w 1429"/>
                  <a:gd name="T5" fmla="*/ 80 h 106"/>
                  <a:gd name="T6" fmla="*/ 28 w 1429"/>
                  <a:gd name="T7" fmla="*/ 90 h 106"/>
                  <a:gd name="T8" fmla="*/ 45 w 1429"/>
                  <a:gd name="T9" fmla="*/ 96 h 106"/>
                  <a:gd name="T10" fmla="*/ 62 w 1429"/>
                  <a:gd name="T11" fmla="*/ 98 h 106"/>
                  <a:gd name="T12" fmla="*/ 69 w 1429"/>
                  <a:gd name="T13" fmla="*/ 98 h 106"/>
                  <a:gd name="T14" fmla="*/ 72 w 1429"/>
                  <a:gd name="T15" fmla="*/ 101 h 106"/>
                  <a:gd name="T16" fmla="*/ 72 w 1429"/>
                  <a:gd name="T17" fmla="*/ 105 h 106"/>
                  <a:gd name="T18" fmla="*/ 1373 w 1429"/>
                  <a:gd name="T19" fmla="*/ 43 h 106"/>
                  <a:gd name="T20" fmla="*/ 1367 w 1429"/>
                  <a:gd name="T21" fmla="*/ 29 h 106"/>
                  <a:gd name="T22" fmla="*/ 1361 w 1429"/>
                  <a:gd name="T23" fmla="*/ 19 h 106"/>
                  <a:gd name="T24" fmla="*/ 1376 w 1429"/>
                  <a:gd name="T25" fmla="*/ 19 h 106"/>
                  <a:gd name="T26" fmla="*/ 1389 w 1429"/>
                  <a:gd name="T27" fmla="*/ 18 h 106"/>
                  <a:gd name="T28" fmla="*/ 1403 w 1429"/>
                  <a:gd name="T29" fmla="*/ 14 h 106"/>
                  <a:gd name="T30" fmla="*/ 1416 w 1429"/>
                  <a:gd name="T31" fmla="*/ 8 h 106"/>
                  <a:gd name="T32" fmla="*/ 1428 w 1429"/>
                  <a:gd name="T33" fmla="*/ 0 h 1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429" h="106">
                    <a:moveTo>
                      <a:pt x="1428" y="0"/>
                    </a:moveTo>
                    <a:lnTo>
                      <a:pt x="0" y="67"/>
                    </a:lnTo>
                    <a:lnTo>
                      <a:pt x="11" y="80"/>
                    </a:lnTo>
                    <a:lnTo>
                      <a:pt x="28" y="90"/>
                    </a:lnTo>
                    <a:lnTo>
                      <a:pt x="45" y="96"/>
                    </a:lnTo>
                    <a:lnTo>
                      <a:pt x="62" y="98"/>
                    </a:lnTo>
                    <a:lnTo>
                      <a:pt x="69" y="98"/>
                    </a:lnTo>
                    <a:lnTo>
                      <a:pt x="72" y="101"/>
                    </a:lnTo>
                    <a:lnTo>
                      <a:pt x="72" y="105"/>
                    </a:lnTo>
                    <a:lnTo>
                      <a:pt x="1373" y="43"/>
                    </a:lnTo>
                    <a:lnTo>
                      <a:pt x="1367" y="29"/>
                    </a:lnTo>
                    <a:lnTo>
                      <a:pt x="1361" y="19"/>
                    </a:lnTo>
                    <a:lnTo>
                      <a:pt x="1376" y="19"/>
                    </a:lnTo>
                    <a:lnTo>
                      <a:pt x="1389" y="18"/>
                    </a:lnTo>
                    <a:lnTo>
                      <a:pt x="1403" y="14"/>
                    </a:lnTo>
                    <a:lnTo>
                      <a:pt x="1416" y="8"/>
                    </a:lnTo>
                    <a:lnTo>
                      <a:pt x="1428" y="0"/>
                    </a:lnTo>
                    <a:close/>
                  </a:path>
                </a:pathLst>
              </a:custGeom>
              <a:solidFill>
                <a:srgbClr val="6F6D7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s-ES"/>
              </a:p>
            </p:txBody>
          </p:sp>
          <p:sp>
            <p:nvSpPr>
              <p:cNvPr id="18" name="Freeform 23">
                <a:extLst>
                  <a:ext uri="{FF2B5EF4-FFF2-40B4-BE49-F238E27FC236}">
                    <a16:creationId xmlns:a16="http://schemas.microsoft.com/office/drawing/2014/main" id="{A723A331-2952-B112-6CB4-AF19E8895BB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016" y="5135"/>
                <a:ext cx="1363" cy="105"/>
              </a:xfrm>
              <a:custGeom>
                <a:avLst/>
                <a:gdLst>
                  <a:gd name="T0" fmla="*/ 1355 w 1363"/>
                  <a:gd name="T1" fmla="*/ 0 h 105"/>
                  <a:gd name="T2" fmla="*/ 0 w 1363"/>
                  <a:gd name="T3" fmla="*/ 63 h 105"/>
                  <a:gd name="T4" fmla="*/ 14 w 1363"/>
                  <a:gd name="T5" fmla="*/ 70 h 105"/>
                  <a:gd name="T6" fmla="*/ 19 w 1363"/>
                  <a:gd name="T7" fmla="*/ 80 h 105"/>
                  <a:gd name="T8" fmla="*/ 19 w 1363"/>
                  <a:gd name="T9" fmla="*/ 91 h 105"/>
                  <a:gd name="T10" fmla="*/ 16 w 1363"/>
                  <a:gd name="T11" fmla="*/ 104 h 105"/>
                  <a:gd name="T12" fmla="*/ 1362 w 1363"/>
                  <a:gd name="T13" fmla="*/ 40 h 105"/>
                  <a:gd name="T14" fmla="*/ 1360 w 1363"/>
                  <a:gd name="T15" fmla="*/ 28 h 105"/>
                  <a:gd name="T16" fmla="*/ 1357 w 1363"/>
                  <a:gd name="T17" fmla="*/ 18 h 105"/>
                  <a:gd name="T18" fmla="*/ 1355 w 1363"/>
                  <a:gd name="T19" fmla="*/ 8 h 105"/>
                  <a:gd name="T20" fmla="*/ 1355 w 1363"/>
                  <a:gd name="T21" fmla="*/ 0 h 1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363" h="105">
                    <a:moveTo>
                      <a:pt x="1355" y="0"/>
                    </a:moveTo>
                    <a:lnTo>
                      <a:pt x="0" y="63"/>
                    </a:lnTo>
                    <a:lnTo>
                      <a:pt x="14" y="70"/>
                    </a:lnTo>
                    <a:lnTo>
                      <a:pt x="19" y="80"/>
                    </a:lnTo>
                    <a:lnTo>
                      <a:pt x="19" y="91"/>
                    </a:lnTo>
                    <a:lnTo>
                      <a:pt x="16" y="104"/>
                    </a:lnTo>
                    <a:lnTo>
                      <a:pt x="1362" y="40"/>
                    </a:lnTo>
                    <a:lnTo>
                      <a:pt x="1360" y="28"/>
                    </a:lnTo>
                    <a:lnTo>
                      <a:pt x="1357" y="18"/>
                    </a:lnTo>
                    <a:lnTo>
                      <a:pt x="1355" y="8"/>
                    </a:lnTo>
                    <a:lnTo>
                      <a:pt x="1355" y="0"/>
                    </a:lnTo>
                    <a:close/>
                  </a:path>
                </a:pathLst>
              </a:custGeom>
              <a:solidFill>
                <a:srgbClr val="6F6D7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s-ES"/>
              </a:p>
            </p:txBody>
          </p:sp>
          <p:sp>
            <p:nvSpPr>
              <p:cNvPr id="19" name="Freeform 24">
                <a:extLst>
                  <a:ext uri="{FF2B5EF4-FFF2-40B4-BE49-F238E27FC236}">
                    <a16:creationId xmlns:a16="http://schemas.microsoft.com/office/drawing/2014/main" id="{CE4FB48C-1C34-3DB3-81F8-986A608A127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027" y="5228"/>
                <a:ext cx="1384" cy="105"/>
              </a:xfrm>
              <a:custGeom>
                <a:avLst/>
                <a:gdLst>
                  <a:gd name="T0" fmla="*/ 1345 w 1384"/>
                  <a:gd name="T1" fmla="*/ 0 h 105"/>
                  <a:gd name="T2" fmla="*/ 4 w 1384"/>
                  <a:gd name="T3" fmla="*/ 63 h 105"/>
                  <a:gd name="T4" fmla="*/ 7 w 1384"/>
                  <a:gd name="T5" fmla="*/ 75 h 105"/>
                  <a:gd name="T6" fmla="*/ 8 w 1384"/>
                  <a:gd name="T7" fmla="*/ 86 h 105"/>
                  <a:gd name="T8" fmla="*/ 6 w 1384"/>
                  <a:gd name="T9" fmla="*/ 95 h 105"/>
                  <a:gd name="T10" fmla="*/ 0 w 1384"/>
                  <a:gd name="T11" fmla="*/ 104 h 105"/>
                  <a:gd name="T12" fmla="*/ 1383 w 1384"/>
                  <a:gd name="T13" fmla="*/ 39 h 105"/>
                  <a:gd name="T14" fmla="*/ 1379 w 1384"/>
                  <a:gd name="T15" fmla="*/ 37 h 105"/>
                  <a:gd name="T16" fmla="*/ 1375 w 1384"/>
                  <a:gd name="T17" fmla="*/ 35 h 105"/>
                  <a:gd name="T18" fmla="*/ 1371 w 1384"/>
                  <a:gd name="T19" fmla="*/ 34 h 105"/>
                  <a:gd name="T20" fmla="*/ 1356 w 1384"/>
                  <a:gd name="T21" fmla="*/ 27 h 105"/>
                  <a:gd name="T22" fmla="*/ 1348 w 1384"/>
                  <a:gd name="T23" fmla="*/ 19 h 105"/>
                  <a:gd name="T24" fmla="*/ 1344 w 1384"/>
                  <a:gd name="T25" fmla="*/ 10 h 105"/>
                  <a:gd name="T26" fmla="*/ 1345 w 1384"/>
                  <a:gd name="T27" fmla="*/ 0 h 1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384" h="105">
                    <a:moveTo>
                      <a:pt x="1345" y="0"/>
                    </a:moveTo>
                    <a:lnTo>
                      <a:pt x="4" y="63"/>
                    </a:lnTo>
                    <a:lnTo>
                      <a:pt x="7" y="75"/>
                    </a:lnTo>
                    <a:lnTo>
                      <a:pt x="8" y="86"/>
                    </a:lnTo>
                    <a:lnTo>
                      <a:pt x="6" y="95"/>
                    </a:lnTo>
                    <a:lnTo>
                      <a:pt x="0" y="104"/>
                    </a:lnTo>
                    <a:lnTo>
                      <a:pt x="1383" y="39"/>
                    </a:lnTo>
                    <a:lnTo>
                      <a:pt x="1379" y="37"/>
                    </a:lnTo>
                    <a:lnTo>
                      <a:pt x="1375" y="35"/>
                    </a:lnTo>
                    <a:lnTo>
                      <a:pt x="1371" y="34"/>
                    </a:lnTo>
                    <a:lnTo>
                      <a:pt x="1356" y="27"/>
                    </a:lnTo>
                    <a:lnTo>
                      <a:pt x="1348" y="19"/>
                    </a:lnTo>
                    <a:lnTo>
                      <a:pt x="1344" y="10"/>
                    </a:lnTo>
                    <a:lnTo>
                      <a:pt x="1345" y="0"/>
                    </a:lnTo>
                    <a:close/>
                  </a:path>
                </a:pathLst>
              </a:custGeom>
              <a:solidFill>
                <a:srgbClr val="6F6D7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s-ES"/>
              </a:p>
            </p:txBody>
          </p:sp>
          <p:sp>
            <p:nvSpPr>
              <p:cNvPr id="20" name="Freeform 25">
                <a:extLst>
                  <a:ext uri="{FF2B5EF4-FFF2-40B4-BE49-F238E27FC236}">
                    <a16:creationId xmlns:a16="http://schemas.microsoft.com/office/drawing/2014/main" id="{697C603B-C383-9CF4-2BB6-8DDAD1EC151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017" y="5335"/>
                <a:ext cx="1359" cy="104"/>
              </a:xfrm>
              <a:custGeom>
                <a:avLst/>
                <a:gdLst>
                  <a:gd name="T0" fmla="*/ 1345 w 1359"/>
                  <a:gd name="T1" fmla="*/ 0 h 104"/>
                  <a:gd name="T2" fmla="*/ 0 w 1359"/>
                  <a:gd name="T3" fmla="*/ 63 h 104"/>
                  <a:gd name="T4" fmla="*/ 26 w 1359"/>
                  <a:gd name="T5" fmla="*/ 66 h 104"/>
                  <a:gd name="T6" fmla="*/ 30 w 1359"/>
                  <a:gd name="T7" fmla="*/ 73 h 104"/>
                  <a:gd name="T8" fmla="*/ 24 w 1359"/>
                  <a:gd name="T9" fmla="*/ 85 h 104"/>
                  <a:gd name="T10" fmla="*/ 16 w 1359"/>
                  <a:gd name="T11" fmla="*/ 103 h 104"/>
                  <a:gd name="T12" fmla="*/ 1358 w 1359"/>
                  <a:gd name="T13" fmla="*/ 40 h 104"/>
                  <a:gd name="T14" fmla="*/ 1358 w 1359"/>
                  <a:gd name="T15" fmla="*/ 19 h 104"/>
                  <a:gd name="T16" fmla="*/ 1350 w 1359"/>
                  <a:gd name="T17" fmla="*/ 7 h 104"/>
                  <a:gd name="T18" fmla="*/ 1345 w 1359"/>
                  <a:gd name="T19" fmla="*/ 0 h 1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359" h="104">
                    <a:moveTo>
                      <a:pt x="1345" y="0"/>
                    </a:moveTo>
                    <a:lnTo>
                      <a:pt x="0" y="63"/>
                    </a:lnTo>
                    <a:lnTo>
                      <a:pt x="26" y="66"/>
                    </a:lnTo>
                    <a:lnTo>
                      <a:pt x="30" y="73"/>
                    </a:lnTo>
                    <a:lnTo>
                      <a:pt x="24" y="85"/>
                    </a:lnTo>
                    <a:lnTo>
                      <a:pt x="16" y="103"/>
                    </a:lnTo>
                    <a:lnTo>
                      <a:pt x="1358" y="40"/>
                    </a:lnTo>
                    <a:lnTo>
                      <a:pt x="1358" y="19"/>
                    </a:lnTo>
                    <a:lnTo>
                      <a:pt x="1350" y="7"/>
                    </a:lnTo>
                    <a:lnTo>
                      <a:pt x="1345" y="0"/>
                    </a:lnTo>
                    <a:close/>
                  </a:path>
                </a:pathLst>
              </a:custGeom>
              <a:solidFill>
                <a:srgbClr val="6F6D7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s-ES"/>
              </a:p>
            </p:txBody>
          </p:sp>
          <p:sp>
            <p:nvSpPr>
              <p:cNvPr id="21" name="Freeform 26">
                <a:extLst>
                  <a:ext uri="{FF2B5EF4-FFF2-40B4-BE49-F238E27FC236}">
                    <a16:creationId xmlns:a16="http://schemas.microsoft.com/office/drawing/2014/main" id="{2966CACE-AAD0-6EFC-9B94-D5DC7445C37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012" y="5431"/>
                <a:ext cx="1408" cy="106"/>
              </a:xfrm>
              <a:custGeom>
                <a:avLst/>
                <a:gdLst>
                  <a:gd name="T0" fmla="*/ 1355 w 1408"/>
                  <a:gd name="T1" fmla="*/ 0 h 106"/>
                  <a:gd name="T2" fmla="*/ 26 w 1408"/>
                  <a:gd name="T3" fmla="*/ 62 h 106"/>
                  <a:gd name="T4" fmla="*/ 28 w 1408"/>
                  <a:gd name="T5" fmla="*/ 75 h 106"/>
                  <a:gd name="T6" fmla="*/ 26 w 1408"/>
                  <a:gd name="T7" fmla="*/ 86 h 106"/>
                  <a:gd name="T8" fmla="*/ 19 w 1408"/>
                  <a:gd name="T9" fmla="*/ 95 h 106"/>
                  <a:gd name="T10" fmla="*/ 4 w 1408"/>
                  <a:gd name="T11" fmla="*/ 103 h 106"/>
                  <a:gd name="T12" fmla="*/ 3 w 1408"/>
                  <a:gd name="T13" fmla="*/ 103 h 106"/>
                  <a:gd name="T14" fmla="*/ 0 w 1408"/>
                  <a:gd name="T15" fmla="*/ 105 h 106"/>
                  <a:gd name="T16" fmla="*/ 1407 w 1408"/>
                  <a:gd name="T17" fmla="*/ 38 h 106"/>
                  <a:gd name="T18" fmla="*/ 1401 w 1408"/>
                  <a:gd name="T19" fmla="*/ 33 h 106"/>
                  <a:gd name="T20" fmla="*/ 1391 w 1408"/>
                  <a:gd name="T21" fmla="*/ 28 h 106"/>
                  <a:gd name="T22" fmla="*/ 1362 w 1408"/>
                  <a:gd name="T23" fmla="*/ 17 h 106"/>
                  <a:gd name="T24" fmla="*/ 1356 w 1408"/>
                  <a:gd name="T25" fmla="*/ 9 h 106"/>
                  <a:gd name="T26" fmla="*/ 1355 w 1408"/>
                  <a:gd name="T27" fmla="*/ 0 h 1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408" h="106">
                    <a:moveTo>
                      <a:pt x="1355" y="0"/>
                    </a:moveTo>
                    <a:lnTo>
                      <a:pt x="26" y="62"/>
                    </a:lnTo>
                    <a:lnTo>
                      <a:pt x="28" y="75"/>
                    </a:lnTo>
                    <a:lnTo>
                      <a:pt x="26" y="86"/>
                    </a:lnTo>
                    <a:lnTo>
                      <a:pt x="19" y="95"/>
                    </a:lnTo>
                    <a:lnTo>
                      <a:pt x="4" y="103"/>
                    </a:lnTo>
                    <a:lnTo>
                      <a:pt x="3" y="103"/>
                    </a:lnTo>
                    <a:lnTo>
                      <a:pt x="0" y="105"/>
                    </a:lnTo>
                    <a:lnTo>
                      <a:pt x="1407" y="38"/>
                    </a:lnTo>
                    <a:lnTo>
                      <a:pt x="1401" y="33"/>
                    </a:lnTo>
                    <a:lnTo>
                      <a:pt x="1391" y="28"/>
                    </a:lnTo>
                    <a:lnTo>
                      <a:pt x="1362" y="17"/>
                    </a:lnTo>
                    <a:lnTo>
                      <a:pt x="1356" y="9"/>
                    </a:lnTo>
                    <a:lnTo>
                      <a:pt x="1355" y="0"/>
                    </a:lnTo>
                    <a:close/>
                  </a:path>
                </a:pathLst>
              </a:custGeom>
              <a:solidFill>
                <a:srgbClr val="6F6D7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s-ES"/>
              </a:p>
            </p:txBody>
          </p:sp>
          <p:sp>
            <p:nvSpPr>
              <p:cNvPr id="22" name="Freeform 27">
                <a:extLst>
                  <a:ext uri="{FF2B5EF4-FFF2-40B4-BE49-F238E27FC236}">
                    <a16:creationId xmlns:a16="http://schemas.microsoft.com/office/drawing/2014/main" id="{75B48814-F7CD-4673-3235-4715CB53024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027" y="5531"/>
                <a:ext cx="1346" cy="104"/>
              </a:xfrm>
              <a:custGeom>
                <a:avLst/>
                <a:gdLst>
                  <a:gd name="T0" fmla="*/ 1340 w 1346"/>
                  <a:gd name="T1" fmla="*/ 0 h 104"/>
                  <a:gd name="T2" fmla="*/ 0 w 1346"/>
                  <a:gd name="T3" fmla="*/ 63 h 104"/>
                  <a:gd name="T4" fmla="*/ 9 w 1346"/>
                  <a:gd name="T5" fmla="*/ 71 h 104"/>
                  <a:gd name="T6" fmla="*/ 13 w 1346"/>
                  <a:gd name="T7" fmla="*/ 81 h 104"/>
                  <a:gd name="T8" fmla="*/ 13 w 1346"/>
                  <a:gd name="T9" fmla="*/ 92 h 104"/>
                  <a:gd name="T10" fmla="*/ 12 w 1346"/>
                  <a:gd name="T11" fmla="*/ 103 h 104"/>
                  <a:gd name="T12" fmla="*/ 1345 w 1346"/>
                  <a:gd name="T13" fmla="*/ 41 h 104"/>
                  <a:gd name="T14" fmla="*/ 1342 w 1346"/>
                  <a:gd name="T15" fmla="*/ 29 h 104"/>
                  <a:gd name="T16" fmla="*/ 1340 w 1346"/>
                  <a:gd name="T17" fmla="*/ 18 h 104"/>
                  <a:gd name="T18" fmla="*/ 1339 w 1346"/>
                  <a:gd name="T19" fmla="*/ 9 h 104"/>
                  <a:gd name="T20" fmla="*/ 1340 w 1346"/>
                  <a:gd name="T21" fmla="*/ 0 h 1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346" h="104">
                    <a:moveTo>
                      <a:pt x="1340" y="0"/>
                    </a:moveTo>
                    <a:lnTo>
                      <a:pt x="0" y="63"/>
                    </a:lnTo>
                    <a:lnTo>
                      <a:pt x="9" y="71"/>
                    </a:lnTo>
                    <a:lnTo>
                      <a:pt x="13" y="81"/>
                    </a:lnTo>
                    <a:lnTo>
                      <a:pt x="13" y="92"/>
                    </a:lnTo>
                    <a:lnTo>
                      <a:pt x="12" y="103"/>
                    </a:lnTo>
                    <a:lnTo>
                      <a:pt x="1345" y="41"/>
                    </a:lnTo>
                    <a:lnTo>
                      <a:pt x="1342" y="29"/>
                    </a:lnTo>
                    <a:lnTo>
                      <a:pt x="1340" y="18"/>
                    </a:lnTo>
                    <a:lnTo>
                      <a:pt x="1339" y="9"/>
                    </a:lnTo>
                    <a:lnTo>
                      <a:pt x="1340" y="0"/>
                    </a:lnTo>
                    <a:close/>
                  </a:path>
                </a:pathLst>
              </a:custGeom>
              <a:solidFill>
                <a:srgbClr val="6F6D7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s-ES"/>
              </a:p>
            </p:txBody>
          </p:sp>
          <p:sp>
            <p:nvSpPr>
              <p:cNvPr id="23" name="Freeform 28">
                <a:extLst>
                  <a:ext uri="{FF2B5EF4-FFF2-40B4-BE49-F238E27FC236}">
                    <a16:creationId xmlns:a16="http://schemas.microsoft.com/office/drawing/2014/main" id="{4BC8DAAD-C7F2-CF39-DAEB-8F4DA0CC1F7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048" y="5675"/>
                <a:ext cx="1349" cy="337"/>
              </a:xfrm>
              <a:custGeom>
                <a:avLst/>
                <a:gdLst>
                  <a:gd name="T0" fmla="*/ 1348 w 1349"/>
                  <a:gd name="T1" fmla="*/ 0 h 337"/>
                  <a:gd name="T2" fmla="*/ 0 w 1349"/>
                  <a:gd name="T3" fmla="*/ 63 h 337"/>
                  <a:gd name="T4" fmla="*/ 16 w 1349"/>
                  <a:gd name="T5" fmla="*/ 89 h 337"/>
                  <a:gd name="T6" fmla="*/ 39 w 1349"/>
                  <a:gd name="T7" fmla="*/ 116 h 337"/>
                  <a:gd name="T8" fmla="*/ 69 w 1349"/>
                  <a:gd name="T9" fmla="*/ 143 h 337"/>
                  <a:gd name="T10" fmla="*/ 108 w 1349"/>
                  <a:gd name="T11" fmla="*/ 169 h 337"/>
                  <a:gd name="T12" fmla="*/ 168 w 1349"/>
                  <a:gd name="T13" fmla="*/ 206 h 337"/>
                  <a:gd name="T14" fmla="*/ 210 w 1349"/>
                  <a:gd name="T15" fmla="*/ 235 h 337"/>
                  <a:gd name="T16" fmla="*/ 236 w 1349"/>
                  <a:gd name="T17" fmla="*/ 260 h 337"/>
                  <a:gd name="T18" fmla="*/ 247 w 1349"/>
                  <a:gd name="T19" fmla="*/ 287 h 337"/>
                  <a:gd name="T20" fmla="*/ 278 w 1349"/>
                  <a:gd name="T21" fmla="*/ 306 h 337"/>
                  <a:gd name="T22" fmla="*/ 350 w 1349"/>
                  <a:gd name="T23" fmla="*/ 320 h 337"/>
                  <a:gd name="T24" fmla="*/ 445 w 1349"/>
                  <a:gd name="T25" fmla="*/ 329 h 337"/>
                  <a:gd name="T26" fmla="*/ 544 w 1349"/>
                  <a:gd name="T27" fmla="*/ 334 h 337"/>
                  <a:gd name="T28" fmla="*/ 629 w 1349"/>
                  <a:gd name="T29" fmla="*/ 336 h 337"/>
                  <a:gd name="T30" fmla="*/ 704 w 1349"/>
                  <a:gd name="T31" fmla="*/ 335 h 337"/>
                  <a:gd name="T32" fmla="*/ 796 w 1349"/>
                  <a:gd name="T33" fmla="*/ 331 h 337"/>
                  <a:gd name="T34" fmla="*/ 894 w 1349"/>
                  <a:gd name="T35" fmla="*/ 325 h 337"/>
                  <a:gd name="T36" fmla="*/ 982 w 1349"/>
                  <a:gd name="T37" fmla="*/ 316 h 337"/>
                  <a:gd name="T38" fmla="*/ 1047 w 1349"/>
                  <a:gd name="T39" fmla="*/ 303 h 337"/>
                  <a:gd name="T40" fmla="*/ 1074 w 1349"/>
                  <a:gd name="T41" fmla="*/ 287 h 337"/>
                  <a:gd name="T42" fmla="*/ 1089 w 1349"/>
                  <a:gd name="T43" fmla="*/ 261 h 337"/>
                  <a:gd name="T44" fmla="*/ 1120 w 1349"/>
                  <a:gd name="T45" fmla="*/ 236 h 337"/>
                  <a:gd name="T46" fmla="*/ 1162 w 1349"/>
                  <a:gd name="T47" fmla="*/ 208 h 337"/>
                  <a:gd name="T48" fmla="*/ 1214 w 1349"/>
                  <a:gd name="T49" fmla="*/ 169 h 337"/>
                  <a:gd name="T50" fmla="*/ 1258 w 1349"/>
                  <a:gd name="T51" fmla="*/ 129 h 337"/>
                  <a:gd name="T52" fmla="*/ 1297 w 1349"/>
                  <a:gd name="T53" fmla="*/ 86 h 337"/>
                  <a:gd name="T54" fmla="*/ 1327 w 1349"/>
                  <a:gd name="T55" fmla="*/ 42 h 337"/>
                  <a:gd name="T56" fmla="*/ 1348 w 1349"/>
                  <a:gd name="T57" fmla="*/ 0 h 3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1349" h="337">
                    <a:moveTo>
                      <a:pt x="1348" y="0"/>
                    </a:moveTo>
                    <a:lnTo>
                      <a:pt x="0" y="63"/>
                    </a:lnTo>
                    <a:lnTo>
                      <a:pt x="16" y="89"/>
                    </a:lnTo>
                    <a:lnTo>
                      <a:pt x="39" y="116"/>
                    </a:lnTo>
                    <a:lnTo>
                      <a:pt x="69" y="143"/>
                    </a:lnTo>
                    <a:lnTo>
                      <a:pt x="108" y="169"/>
                    </a:lnTo>
                    <a:lnTo>
                      <a:pt x="168" y="206"/>
                    </a:lnTo>
                    <a:lnTo>
                      <a:pt x="210" y="235"/>
                    </a:lnTo>
                    <a:lnTo>
                      <a:pt x="236" y="260"/>
                    </a:lnTo>
                    <a:lnTo>
                      <a:pt x="247" y="287"/>
                    </a:lnTo>
                    <a:lnTo>
                      <a:pt x="278" y="306"/>
                    </a:lnTo>
                    <a:lnTo>
                      <a:pt x="350" y="320"/>
                    </a:lnTo>
                    <a:lnTo>
                      <a:pt x="445" y="329"/>
                    </a:lnTo>
                    <a:lnTo>
                      <a:pt x="544" y="334"/>
                    </a:lnTo>
                    <a:lnTo>
                      <a:pt x="629" y="336"/>
                    </a:lnTo>
                    <a:lnTo>
                      <a:pt x="704" y="335"/>
                    </a:lnTo>
                    <a:lnTo>
                      <a:pt x="796" y="331"/>
                    </a:lnTo>
                    <a:lnTo>
                      <a:pt x="894" y="325"/>
                    </a:lnTo>
                    <a:lnTo>
                      <a:pt x="982" y="316"/>
                    </a:lnTo>
                    <a:lnTo>
                      <a:pt x="1047" y="303"/>
                    </a:lnTo>
                    <a:lnTo>
                      <a:pt x="1074" y="287"/>
                    </a:lnTo>
                    <a:lnTo>
                      <a:pt x="1089" y="261"/>
                    </a:lnTo>
                    <a:lnTo>
                      <a:pt x="1120" y="236"/>
                    </a:lnTo>
                    <a:lnTo>
                      <a:pt x="1162" y="208"/>
                    </a:lnTo>
                    <a:lnTo>
                      <a:pt x="1214" y="169"/>
                    </a:lnTo>
                    <a:lnTo>
                      <a:pt x="1258" y="129"/>
                    </a:lnTo>
                    <a:lnTo>
                      <a:pt x="1297" y="86"/>
                    </a:lnTo>
                    <a:lnTo>
                      <a:pt x="1327" y="42"/>
                    </a:lnTo>
                    <a:lnTo>
                      <a:pt x="1348" y="0"/>
                    </a:lnTo>
                    <a:close/>
                  </a:path>
                </a:pathLst>
              </a:custGeom>
              <a:solidFill>
                <a:srgbClr val="6F6D7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s-ES"/>
              </a:p>
            </p:txBody>
          </p:sp>
          <p:pic>
            <p:nvPicPr>
              <p:cNvPr id="24" name="Picture 29">
                <a:extLst>
                  <a:ext uri="{FF2B5EF4-FFF2-40B4-BE49-F238E27FC236}">
                    <a16:creationId xmlns:a16="http://schemas.microsoft.com/office/drawing/2014/main" id="{7B8B9461-1BC8-6C39-FC25-11CFFB571DD9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2288" y="5709"/>
                <a:ext cx="380" cy="3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5" name="Freeform 30">
                <a:extLst>
                  <a:ext uri="{FF2B5EF4-FFF2-40B4-BE49-F238E27FC236}">
                    <a16:creationId xmlns:a16="http://schemas.microsoft.com/office/drawing/2014/main" id="{2027356B-1C0C-1384-48CD-CE4F9D2DF4F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720" y="4709"/>
                <a:ext cx="61" cy="63"/>
              </a:xfrm>
              <a:custGeom>
                <a:avLst/>
                <a:gdLst>
                  <a:gd name="T0" fmla="*/ 30 w 61"/>
                  <a:gd name="T1" fmla="*/ 0 h 63"/>
                  <a:gd name="T2" fmla="*/ 7 w 61"/>
                  <a:gd name="T3" fmla="*/ 9 h 63"/>
                  <a:gd name="T4" fmla="*/ 0 w 61"/>
                  <a:gd name="T5" fmla="*/ 31 h 63"/>
                  <a:gd name="T6" fmla="*/ 7 w 61"/>
                  <a:gd name="T7" fmla="*/ 52 h 63"/>
                  <a:gd name="T8" fmla="*/ 30 w 61"/>
                  <a:gd name="T9" fmla="*/ 62 h 63"/>
                  <a:gd name="T10" fmla="*/ 52 w 61"/>
                  <a:gd name="T11" fmla="*/ 52 h 63"/>
                  <a:gd name="T12" fmla="*/ 60 w 61"/>
                  <a:gd name="T13" fmla="*/ 31 h 63"/>
                  <a:gd name="T14" fmla="*/ 52 w 61"/>
                  <a:gd name="T15" fmla="*/ 9 h 63"/>
                  <a:gd name="T16" fmla="*/ 30 w 61"/>
                  <a:gd name="T17" fmla="*/ 0 h 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61" h="63">
                    <a:moveTo>
                      <a:pt x="30" y="0"/>
                    </a:moveTo>
                    <a:lnTo>
                      <a:pt x="7" y="9"/>
                    </a:lnTo>
                    <a:lnTo>
                      <a:pt x="0" y="31"/>
                    </a:lnTo>
                    <a:lnTo>
                      <a:pt x="7" y="52"/>
                    </a:lnTo>
                    <a:lnTo>
                      <a:pt x="30" y="62"/>
                    </a:lnTo>
                    <a:lnTo>
                      <a:pt x="52" y="52"/>
                    </a:lnTo>
                    <a:lnTo>
                      <a:pt x="60" y="31"/>
                    </a:lnTo>
                    <a:lnTo>
                      <a:pt x="52" y="9"/>
                    </a:lnTo>
                    <a:lnTo>
                      <a:pt x="30" y="0"/>
                    </a:lnTo>
                    <a:close/>
                  </a:path>
                </a:pathLst>
              </a:custGeom>
              <a:solidFill>
                <a:srgbClr val="B1B1B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s-ES"/>
              </a:p>
            </p:txBody>
          </p:sp>
        </p:grpSp>
      </p:grpSp>
      <p:pic>
        <p:nvPicPr>
          <p:cNvPr id="37" name="Imagen 36">
            <a:extLst>
              <a:ext uri="{FF2B5EF4-FFF2-40B4-BE49-F238E27FC236}">
                <a16:creationId xmlns:a16="http://schemas.microsoft.com/office/drawing/2014/main" id="{FF42475B-23DD-9CBC-90AE-01109C26BA35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9642390" y="5802634"/>
            <a:ext cx="2151287" cy="886009"/>
          </a:xfrm>
          <a:prstGeom prst="rect">
            <a:avLst/>
          </a:prstGeom>
        </p:spPr>
      </p:pic>
      <p:pic>
        <p:nvPicPr>
          <p:cNvPr id="40" name="Imagen 39" descr="Logotipo&#10;&#10;Descripción generada automáticamente">
            <a:extLst>
              <a:ext uri="{FF2B5EF4-FFF2-40B4-BE49-F238E27FC236}">
                <a16:creationId xmlns:a16="http://schemas.microsoft.com/office/drawing/2014/main" id="{5E68C52D-8CC1-4CCE-13E8-3AA2CBD6684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455" t="11454" r="12074" b="11456"/>
          <a:stretch/>
        </p:blipFill>
        <p:spPr bwMode="auto">
          <a:xfrm>
            <a:off x="8701601" y="1120267"/>
            <a:ext cx="1651158" cy="166449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1" name="Imagen 40" descr="Un dibujo de una persona&#10;&#10;Descripción generada automáticamente con confianza baja">
            <a:extLst>
              <a:ext uri="{FF2B5EF4-FFF2-40B4-BE49-F238E27FC236}">
                <a16:creationId xmlns:a16="http://schemas.microsoft.com/office/drawing/2014/main" id="{1F679EEE-5CA0-B12B-1A76-24CBA6C6F580}"/>
              </a:ext>
            </a:extLst>
          </p:cNvPr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18480" y="1161710"/>
            <a:ext cx="1557047" cy="1562472"/>
          </a:xfrm>
          <a:prstGeom prst="rect">
            <a:avLst/>
          </a:prstGeom>
          <a:noFill/>
          <a:ln>
            <a:noFill/>
          </a:ln>
        </p:spPr>
      </p:pic>
      <p:pic>
        <p:nvPicPr>
          <p:cNvPr id="42" name="Imagen 41">
            <a:extLst>
              <a:ext uri="{FF2B5EF4-FFF2-40B4-BE49-F238E27FC236}">
                <a16:creationId xmlns:a16="http://schemas.microsoft.com/office/drawing/2014/main" id="{74A1545C-EB5B-3029-2F8D-192AC90FEFDB}"/>
              </a:ext>
            </a:extLst>
          </p:cNvPr>
          <p:cNvPicPr>
            <a:picLocks noChangeAspect="1"/>
          </p:cNvPicPr>
          <p:nvPr userDrawn="1"/>
        </p:nvPicPr>
        <p:blipFill>
          <a:blip r:embed="rId9"/>
          <a:stretch>
            <a:fillRect/>
          </a:stretch>
        </p:blipFill>
        <p:spPr>
          <a:xfrm>
            <a:off x="5130910" y="5970107"/>
            <a:ext cx="2477034" cy="607574"/>
          </a:xfrm>
          <a:prstGeom prst="rect">
            <a:avLst/>
          </a:prstGeom>
        </p:spPr>
      </p:pic>
      <p:pic>
        <p:nvPicPr>
          <p:cNvPr id="43" name="Imagen 42" descr="Logotipo, nombre de la empresa&#10;&#10;Descripción generada automáticamente">
            <a:extLst>
              <a:ext uri="{FF2B5EF4-FFF2-40B4-BE49-F238E27FC236}">
                <a16:creationId xmlns:a16="http://schemas.microsoft.com/office/drawing/2014/main" id="{4B7C6800-A628-2DB0-9821-CFD7A79F72D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0"/>
          <a:srcRect t="7188" b="6136"/>
          <a:stretch/>
        </p:blipFill>
        <p:spPr>
          <a:xfrm>
            <a:off x="7692422" y="5610201"/>
            <a:ext cx="1794478" cy="1097728"/>
          </a:xfrm>
          <a:prstGeom prst="rect">
            <a:avLst/>
          </a:prstGeom>
        </p:spPr>
      </p:pic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591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ortada">
    <p:bg>
      <p:bgPr>
        <a:solidFill>
          <a:srgbClr val="00212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Marcador de texto 4"/>
          <p:cNvSpPr>
            <a:spLocks noGrp="1"/>
          </p:cNvSpPr>
          <p:nvPr>
            <p:ph type="body" sz="quarter" idx="10" hasCustomPrompt="1"/>
          </p:nvPr>
        </p:nvSpPr>
        <p:spPr>
          <a:xfrm>
            <a:off x="565754" y="3321647"/>
            <a:ext cx="4372179" cy="586072"/>
          </a:xfrm>
          <a:noFill/>
        </p:spPr>
        <p:txBody>
          <a:bodyPr tIns="144000" rIns="216000">
            <a:noAutofit/>
          </a:bodyPr>
          <a:lstStyle>
            <a:lvl1pPr marL="0" indent="0" algn="l">
              <a:lnSpc>
                <a:spcPct val="50000"/>
              </a:lnSpc>
              <a:buNone/>
              <a:defRPr sz="1600" b="0" baseline="0">
                <a:solidFill>
                  <a:srgbClr val="FFC000"/>
                </a:solidFill>
              </a:defRPr>
            </a:lvl1pPr>
          </a:lstStyle>
          <a:p>
            <a:pPr lvl="0"/>
            <a:r>
              <a:rPr lang="es-ES" dirty="0"/>
              <a:t>Autor, Institución, Fecha</a:t>
            </a:r>
            <a:endParaRPr lang="es-ES_tradnl" dirty="0"/>
          </a:p>
        </p:txBody>
      </p:sp>
      <p:grpSp>
        <p:nvGrpSpPr>
          <p:cNvPr id="2" name="Group 8">
            <a:extLst>
              <a:ext uri="{FF2B5EF4-FFF2-40B4-BE49-F238E27FC236}">
                <a16:creationId xmlns:a16="http://schemas.microsoft.com/office/drawing/2014/main" id="{61C6190E-87A4-0122-C910-F4F866B21A38}"/>
              </a:ext>
            </a:extLst>
          </p:cNvPr>
          <p:cNvGrpSpPr>
            <a:grpSpLocks noChangeAspect="1"/>
          </p:cNvGrpSpPr>
          <p:nvPr userDrawn="1"/>
        </p:nvGrpSpPr>
        <p:grpSpPr>
          <a:xfrm rot="-10800000">
            <a:off x="-2001037" y="4316970"/>
            <a:ext cx="5133582" cy="4779365"/>
            <a:chOff x="0" y="0"/>
            <a:chExt cx="6350000" cy="5911850"/>
          </a:xfrm>
          <a:solidFill>
            <a:srgbClr val="EEE9E2"/>
          </a:solidFill>
        </p:grpSpPr>
        <p:sp>
          <p:nvSpPr>
            <p:cNvPr id="5" name="Freeform 9">
              <a:extLst>
                <a:ext uri="{FF2B5EF4-FFF2-40B4-BE49-F238E27FC236}">
                  <a16:creationId xmlns:a16="http://schemas.microsoft.com/office/drawing/2014/main" id="{DE9916CC-9BC4-2660-3B10-B8CCA11B030F}"/>
                </a:ext>
              </a:extLst>
            </p:cNvPr>
            <p:cNvSpPr/>
            <p:nvPr/>
          </p:nvSpPr>
          <p:spPr>
            <a:xfrm>
              <a:off x="-68580" y="0"/>
              <a:ext cx="6417310" cy="5911850"/>
            </a:xfrm>
            <a:custGeom>
              <a:avLst/>
              <a:gdLst/>
              <a:ahLst/>
              <a:cxnLst/>
              <a:rect l="l" t="t" r="r" b="b"/>
              <a:pathLst>
                <a:path w="6417310" h="5911850">
                  <a:moveTo>
                    <a:pt x="1215390" y="402590"/>
                  </a:moveTo>
                  <a:lnTo>
                    <a:pt x="177800" y="2192020"/>
                  </a:lnTo>
                  <a:cubicBezTo>
                    <a:pt x="0" y="2498090"/>
                    <a:pt x="43180" y="2884170"/>
                    <a:pt x="283210" y="3144520"/>
                  </a:cubicBezTo>
                  <a:lnTo>
                    <a:pt x="2594610" y="5651500"/>
                  </a:lnTo>
                  <a:cubicBezTo>
                    <a:pt x="2747010" y="5817870"/>
                    <a:pt x="2962910" y="5911850"/>
                    <a:pt x="3187700" y="5911850"/>
                  </a:cubicBezTo>
                  <a:lnTo>
                    <a:pt x="5609590" y="5911850"/>
                  </a:lnTo>
                  <a:cubicBezTo>
                    <a:pt x="6055360" y="5911850"/>
                    <a:pt x="6417310" y="5549900"/>
                    <a:pt x="6417310" y="5104130"/>
                  </a:cubicBezTo>
                  <a:lnTo>
                    <a:pt x="6417310" y="1891030"/>
                  </a:lnTo>
                  <a:cubicBezTo>
                    <a:pt x="6417310" y="1724660"/>
                    <a:pt x="6366510" y="1562100"/>
                    <a:pt x="6269990" y="1426210"/>
                  </a:cubicBezTo>
                  <a:lnTo>
                    <a:pt x="5507990" y="342900"/>
                  </a:lnTo>
                  <a:cubicBezTo>
                    <a:pt x="5356860" y="128270"/>
                    <a:pt x="5110480" y="0"/>
                    <a:pt x="4847590" y="0"/>
                  </a:cubicBezTo>
                  <a:lnTo>
                    <a:pt x="1913890" y="0"/>
                  </a:lnTo>
                  <a:cubicBezTo>
                    <a:pt x="1625600" y="0"/>
                    <a:pt x="1358900" y="153670"/>
                    <a:pt x="1215390" y="402590"/>
                  </a:cubicBezTo>
                  <a:close/>
                </a:path>
              </a:pathLst>
            </a:custGeom>
            <a:grpFill/>
          </p:spPr>
        </p:sp>
      </p:grpSp>
      <p:sp>
        <p:nvSpPr>
          <p:cNvPr id="7" name="Título 1"/>
          <p:cNvSpPr>
            <a:spLocks noGrp="1"/>
          </p:cNvSpPr>
          <p:nvPr>
            <p:ph type="ctrTitle" hasCustomPrompt="1"/>
          </p:nvPr>
        </p:nvSpPr>
        <p:spPr>
          <a:xfrm>
            <a:off x="565754" y="1082861"/>
            <a:ext cx="7467313" cy="2175674"/>
          </a:xfrm>
          <a:noFill/>
        </p:spPr>
        <p:txBody>
          <a:bodyPr anchor="ctr" anchorCtr="0">
            <a:normAutofit/>
          </a:bodyPr>
          <a:lstStyle>
            <a:lvl1pPr algn="l">
              <a:defRPr sz="4400" b="1" i="0" baseline="0">
                <a:solidFill>
                  <a:srgbClr val="EEE9E2"/>
                </a:solidFill>
                <a:latin typeface="+mj-lt"/>
                <a:ea typeface="Segoe UI" charset="0"/>
                <a:cs typeface="Segoe UI" charset="0"/>
              </a:defRPr>
            </a:lvl1pPr>
          </a:lstStyle>
          <a:p>
            <a:r>
              <a:rPr lang="es-ES_tradnl" dirty="0"/>
              <a:t>Introduce aquí el título de la presentación</a:t>
            </a:r>
          </a:p>
        </p:txBody>
      </p:sp>
      <p:grpSp>
        <p:nvGrpSpPr>
          <p:cNvPr id="6" name="Group 8">
            <a:extLst>
              <a:ext uri="{FF2B5EF4-FFF2-40B4-BE49-F238E27FC236}">
                <a16:creationId xmlns:a16="http://schemas.microsoft.com/office/drawing/2014/main" id="{B6FEBC6D-D961-4D20-37B7-ECBA9335B728}"/>
              </a:ext>
            </a:extLst>
          </p:cNvPr>
          <p:cNvGrpSpPr>
            <a:grpSpLocks noChangeAspect="1"/>
          </p:cNvGrpSpPr>
          <p:nvPr userDrawn="1"/>
        </p:nvGrpSpPr>
        <p:grpSpPr>
          <a:xfrm rot="11502006">
            <a:off x="8641563" y="-801130"/>
            <a:ext cx="5133582" cy="4779365"/>
            <a:chOff x="0" y="0"/>
            <a:chExt cx="6350000" cy="5911850"/>
          </a:xfrm>
          <a:solidFill>
            <a:srgbClr val="EEE9E2"/>
          </a:solidFill>
        </p:grpSpPr>
        <p:sp>
          <p:nvSpPr>
            <p:cNvPr id="9" name="Freeform 9">
              <a:extLst>
                <a:ext uri="{FF2B5EF4-FFF2-40B4-BE49-F238E27FC236}">
                  <a16:creationId xmlns:a16="http://schemas.microsoft.com/office/drawing/2014/main" id="{E0D0288A-BB7E-DB69-0E0F-F70D22CFB6DF}"/>
                </a:ext>
              </a:extLst>
            </p:cNvPr>
            <p:cNvSpPr/>
            <p:nvPr/>
          </p:nvSpPr>
          <p:spPr>
            <a:xfrm>
              <a:off x="-68580" y="0"/>
              <a:ext cx="6417310" cy="5911850"/>
            </a:xfrm>
            <a:custGeom>
              <a:avLst/>
              <a:gdLst/>
              <a:ahLst/>
              <a:cxnLst/>
              <a:rect l="l" t="t" r="r" b="b"/>
              <a:pathLst>
                <a:path w="6417310" h="5911850">
                  <a:moveTo>
                    <a:pt x="1215390" y="402590"/>
                  </a:moveTo>
                  <a:lnTo>
                    <a:pt x="177800" y="2192020"/>
                  </a:lnTo>
                  <a:cubicBezTo>
                    <a:pt x="0" y="2498090"/>
                    <a:pt x="43180" y="2884170"/>
                    <a:pt x="283210" y="3144520"/>
                  </a:cubicBezTo>
                  <a:lnTo>
                    <a:pt x="2594610" y="5651500"/>
                  </a:lnTo>
                  <a:cubicBezTo>
                    <a:pt x="2747010" y="5817870"/>
                    <a:pt x="2962910" y="5911850"/>
                    <a:pt x="3187700" y="5911850"/>
                  </a:cubicBezTo>
                  <a:lnTo>
                    <a:pt x="5609590" y="5911850"/>
                  </a:lnTo>
                  <a:cubicBezTo>
                    <a:pt x="6055360" y="5911850"/>
                    <a:pt x="6417310" y="5549900"/>
                    <a:pt x="6417310" y="5104130"/>
                  </a:cubicBezTo>
                  <a:lnTo>
                    <a:pt x="6417310" y="1891030"/>
                  </a:lnTo>
                  <a:cubicBezTo>
                    <a:pt x="6417310" y="1724660"/>
                    <a:pt x="6366510" y="1562100"/>
                    <a:pt x="6269990" y="1426210"/>
                  </a:cubicBezTo>
                  <a:lnTo>
                    <a:pt x="5507990" y="342900"/>
                  </a:lnTo>
                  <a:cubicBezTo>
                    <a:pt x="5356860" y="128270"/>
                    <a:pt x="5110480" y="0"/>
                    <a:pt x="4847590" y="0"/>
                  </a:cubicBezTo>
                  <a:lnTo>
                    <a:pt x="1913890" y="0"/>
                  </a:lnTo>
                  <a:cubicBezTo>
                    <a:pt x="1625600" y="0"/>
                    <a:pt x="1358900" y="153670"/>
                    <a:pt x="1215390" y="402590"/>
                  </a:cubicBezTo>
                  <a:close/>
                </a:path>
              </a:pathLst>
            </a:custGeom>
            <a:grpFill/>
          </p:spPr>
          <p:txBody>
            <a:bodyPr/>
            <a:lstStyle/>
            <a:p>
              <a:endParaRPr lang="es-ES" dirty="0"/>
            </a:p>
          </p:txBody>
        </p:sp>
      </p:grpSp>
      <p:sp>
        <p:nvSpPr>
          <p:cNvPr id="3" name="Marcador de texto 4">
            <a:extLst>
              <a:ext uri="{FF2B5EF4-FFF2-40B4-BE49-F238E27FC236}">
                <a16:creationId xmlns:a16="http://schemas.microsoft.com/office/drawing/2014/main" id="{BE39576F-5EE5-2DD8-F7D6-489A558BA13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65753" y="3946060"/>
            <a:ext cx="4372179" cy="586072"/>
          </a:xfrm>
          <a:noFill/>
        </p:spPr>
        <p:txBody>
          <a:bodyPr tIns="144000" rIns="216000">
            <a:noAutofit/>
          </a:bodyPr>
          <a:lstStyle>
            <a:lvl1pPr marL="0" indent="0" algn="l">
              <a:lnSpc>
                <a:spcPct val="50000"/>
              </a:lnSpc>
              <a:buNone/>
              <a:defRPr sz="1600" b="0" baseline="0">
                <a:solidFill>
                  <a:srgbClr val="EEE9E2"/>
                </a:solidFill>
              </a:defRPr>
            </a:lvl1pPr>
          </a:lstStyle>
          <a:p>
            <a:pPr lvl="0"/>
            <a:r>
              <a:rPr lang="es-ES" dirty="0"/>
              <a:t>Programa de Doctorado</a:t>
            </a:r>
            <a:endParaRPr lang="es-ES_tradnl" dirty="0"/>
          </a:p>
        </p:txBody>
      </p:sp>
      <p:pic>
        <p:nvPicPr>
          <p:cNvPr id="13" name="Imagen 12" descr="Texto&#10;&#10;Descripción generada automáticamente">
            <a:extLst>
              <a:ext uri="{FF2B5EF4-FFF2-40B4-BE49-F238E27FC236}">
                <a16:creationId xmlns:a16="http://schemas.microsoft.com/office/drawing/2014/main" id="{4A580DF2-B26C-B32C-8013-EC9AD177413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3694" t="10582" r="3257" b="12932"/>
          <a:stretch/>
        </p:blipFill>
        <p:spPr>
          <a:xfrm>
            <a:off x="8556630" y="1148206"/>
            <a:ext cx="3681812" cy="981817"/>
          </a:xfrm>
          <a:prstGeom prst="rect">
            <a:avLst/>
          </a:prstGeom>
        </p:spPr>
      </p:pic>
      <p:pic>
        <p:nvPicPr>
          <p:cNvPr id="14" name="Imagen 13" descr="Logotipo, nombre de la empresa&#10;&#10;Descripción generada automáticamente">
            <a:extLst>
              <a:ext uri="{FF2B5EF4-FFF2-40B4-BE49-F238E27FC236}">
                <a16:creationId xmlns:a16="http://schemas.microsoft.com/office/drawing/2014/main" id="{F035246E-5B0F-3736-553D-BAE4971B9BE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/>
          <a:srcRect t="7188" b="6136"/>
          <a:stretch/>
        </p:blipFill>
        <p:spPr>
          <a:xfrm>
            <a:off x="9899346" y="2133601"/>
            <a:ext cx="1488923" cy="910812"/>
          </a:xfrm>
          <a:prstGeom prst="rect">
            <a:avLst/>
          </a:prstGeom>
        </p:spPr>
      </p:pic>
      <p:pic>
        <p:nvPicPr>
          <p:cNvPr id="16" name="Picture 2" descr="El director de tesis y su doctorando — Cuaderno de Cultura Científica">
            <a:extLst>
              <a:ext uri="{FF2B5EF4-FFF2-40B4-BE49-F238E27FC236}">
                <a16:creationId xmlns:a16="http://schemas.microsoft.com/office/drawing/2014/main" id="{8707C0FC-EF98-3A78-B2F3-2857BFADCDC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181" y="5590567"/>
            <a:ext cx="1401970" cy="10505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066146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contenido">
    <p:bg>
      <p:bgPr>
        <a:solidFill>
          <a:srgbClr val="EEE9E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838200" y="133899"/>
            <a:ext cx="8142171" cy="797992"/>
          </a:xfrm>
        </p:spPr>
        <p:txBody>
          <a:bodyPr lIns="0" anchor="b">
            <a:noAutofit/>
          </a:bodyPr>
          <a:lstStyle>
            <a:lvl1pPr>
              <a:defRPr sz="2800" baseline="0">
                <a:solidFill>
                  <a:srgbClr val="00212E"/>
                </a:solidFill>
              </a:defRPr>
            </a:lvl1pPr>
          </a:lstStyle>
          <a:p>
            <a:r>
              <a:rPr lang="es-ES_tradnl" dirty="0"/>
              <a:t>Modifica aquí el título del contenido</a:t>
            </a:r>
          </a:p>
        </p:txBody>
      </p:sp>
      <p:cxnSp>
        <p:nvCxnSpPr>
          <p:cNvPr id="11" name="Conector recto 10"/>
          <p:cNvCxnSpPr/>
          <p:nvPr userDrawn="1"/>
        </p:nvCxnSpPr>
        <p:spPr>
          <a:xfrm flipH="1" flipV="1">
            <a:off x="838199" y="975435"/>
            <a:ext cx="1080000" cy="0"/>
          </a:xfrm>
          <a:prstGeom prst="line">
            <a:avLst/>
          </a:prstGeom>
          <a:ln w="889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Marcador de texto 4"/>
          <p:cNvSpPr>
            <a:spLocks noGrp="1"/>
          </p:cNvSpPr>
          <p:nvPr>
            <p:ph type="body" sz="quarter" idx="10"/>
          </p:nvPr>
        </p:nvSpPr>
        <p:spPr>
          <a:xfrm>
            <a:off x="838380" y="1193262"/>
            <a:ext cx="9950571" cy="5114925"/>
          </a:xfrm>
        </p:spPr>
        <p:txBody>
          <a:bodyPr/>
          <a:lstStyle>
            <a:lvl1pPr marL="457200" indent="-457200">
              <a:buFont typeface="Arial" charset="0"/>
              <a:buChar char="•"/>
              <a:defRPr/>
            </a:lvl1pPr>
            <a:lvl2pPr marL="800100" indent="-342900">
              <a:buFont typeface="Arial" charset="0"/>
              <a:buChar char="•"/>
              <a:defRPr/>
            </a:lvl2pPr>
            <a:lvl3pPr marL="1257300" indent="-342900">
              <a:buFont typeface="Arial" charset="0"/>
              <a:buChar char="•"/>
              <a:defRPr/>
            </a:lvl3pPr>
            <a:lvl4pPr marL="1657350" indent="-285750">
              <a:buFont typeface="Arial" charset="0"/>
              <a:buChar char="•"/>
              <a:defRPr/>
            </a:lvl4pPr>
            <a:lvl5pPr marL="2114550" indent="-285750">
              <a:buFont typeface="Arial" charset="0"/>
              <a:buChar char="•"/>
              <a:defRPr/>
            </a:lvl5pPr>
          </a:lstStyle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s-ES_tradnl" dirty="0"/>
          </a:p>
        </p:txBody>
      </p:sp>
      <p:pic>
        <p:nvPicPr>
          <p:cNvPr id="7" name="Imagen 6" descr="Logotipo, nombre de la empresa&#10;&#10;Descripción generada automáticamente">
            <a:extLst>
              <a:ext uri="{FF2B5EF4-FFF2-40B4-BE49-F238E27FC236}">
                <a16:creationId xmlns:a16="http://schemas.microsoft.com/office/drawing/2014/main" id="{0016C9EA-F458-E9E2-F60F-2B319067826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t="7188" b="6136"/>
          <a:stretch/>
        </p:blipFill>
        <p:spPr>
          <a:xfrm>
            <a:off x="10835643" y="19593"/>
            <a:ext cx="1317171" cy="8057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4189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oques de texto">
    <p:bg>
      <p:bgPr>
        <a:solidFill>
          <a:srgbClr val="EEE9E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1"/>
          <p:cNvSpPr>
            <a:spLocks noGrp="1"/>
          </p:cNvSpPr>
          <p:nvPr>
            <p:ph type="title" hasCustomPrompt="1"/>
          </p:nvPr>
        </p:nvSpPr>
        <p:spPr>
          <a:xfrm>
            <a:off x="824176" y="346097"/>
            <a:ext cx="7286211" cy="562860"/>
          </a:xfrm>
        </p:spPr>
        <p:txBody>
          <a:bodyPr lIns="0" anchor="b">
            <a:noAutofit/>
          </a:bodyPr>
          <a:lstStyle>
            <a:lvl1pPr>
              <a:defRPr sz="2800" baseline="0">
                <a:solidFill>
                  <a:srgbClr val="00212E"/>
                </a:solidFill>
              </a:defRPr>
            </a:lvl1pPr>
          </a:lstStyle>
          <a:p>
            <a:r>
              <a:rPr lang="es-ES_tradnl" dirty="0"/>
              <a:t>Modifica aquí el título del contenido</a:t>
            </a:r>
          </a:p>
        </p:txBody>
      </p:sp>
      <p:cxnSp>
        <p:nvCxnSpPr>
          <p:cNvPr id="21" name="Conector recto 20"/>
          <p:cNvCxnSpPr/>
          <p:nvPr userDrawn="1"/>
        </p:nvCxnSpPr>
        <p:spPr>
          <a:xfrm flipH="1" flipV="1">
            <a:off x="824176" y="958477"/>
            <a:ext cx="1080000" cy="0"/>
          </a:xfrm>
          <a:prstGeom prst="line">
            <a:avLst/>
          </a:prstGeom>
          <a:ln w="889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Marcador de texto 5"/>
          <p:cNvSpPr>
            <a:spLocks noGrp="1"/>
          </p:cNvSpPr>
          <p:nvPr>
            <p:ph type="body" sz="quarter" idx="10" hasCustomPrompt="1"/>
          </p:nvPr>
        </p:nvSpPr>
        <p:spPr>
          <a:xfrm>
            <a:off x="1377367" y="1527904"/>
            <a:ext cx="2831503" cy="528430"/>
          </a:xfrm>
        </p:spPr>
        <p:txBody>
          <a:bodyPr anchor="ctr"/>
          <a:lstStyle>
            <a:lvl1pPr marL="0" indent="0" algn="ctr">
              <a:buNone/>
              <a:defRPr b="1" i="0" u="none" baseline="0">
                <a:latin typeface="+mj-lt"/>
                <a:ea typeface="Segoe UI" charset="0"/>
                <a:cs typeface="Segoe UI" charset="0"/>
              </a:defRPr>
            </a:lvl1pPr>
          </a:lstStyle>
          <a:p>
            <a:pPr lvl="0"/>
            <a:r>
              <a:rPr lang="es-ES_tradnl" dirty="0"/>
              <a:t>CLAVE 1</a:t>
            </a:r>
          </a:p>
        </p:txBody>
      </p:sp>
      <p:sp>
        <p:nvSpPr>
          <p:cNvPr id="33" name="Marcador de texto 5"/>
          <p:cNvSpPr>
            <a:spLocks noGrp="1"/>
          </p:cNvSpPr>
          <p:nvPr>
            <p:ph type="body" sz="quarter" idx="11" hasCustomPrompt="1"/>
          </p:nvPr>
        </p:nvSpPr>
        <p:spPr>
          <a:xfrm>
            <a:off x="4679730" y="1527461"/>
            <a:ext cx="2831503" cy="528430"/>
          </a:xfrm>
        </p:spPr>
        <p:txBody>
          <a:bodyPr anchor="ctr"/>
          <a:lstStyle>
            <a:lvl1pPr marL="0" indent="0" algn="ctr">
              <a:buNone/>
              <a:defRPr b="1" i="0" u="none" baseline="0">
                <a:latin typeface="+mj-lt"/>
                <a:ea typeface="Segoe UI" charset="0"/>
                <a:cs typeface="Segoe UI" charset="0"/>
              </a:defRPr>
            </a:lvl1pPr>
          </a:lstStyle>
          <a:p>
            <a:pPr lvl="0"/>
            <a:r>
              <a:rPr lang="es-ES_tradnl" dirty="0"/>
              <a:t>CLAVE 2</a:t>
            </a:r>
          </a:p>
        </p:txBody>
      </p:sp>
      <p:sp>
        <p:nvSpPr>
          <p:cNvPr id="34" name="Marcador de texto 5"/>
          <p:cNvSpPr>
            <a:spLocks noGrp="1"/>
          </p:cNvSpPr>
          <p:nvPr>
            <p:ph type="body" sz="quarter" idx="12" hasCustomPrompt="1"/>
          </p:nvPr>
        </p:nvSpPr>
        <p:spPr>
          <a:xfrm>
            <a:off x="7982093" y="1527461"/>
            <a:ext cx="2831503" cy="528430"/>
          </a:xfrm>
        </p:spPr>
        <p:txBody>
          <a:bodyPr anchor="ctr"/>
          <a:lstStyle>
            <a:lvl1pPr marL="0" indent="0" algn="ctr">
              <a:buNone/>
              <a:defRPr b="1" i="0" u="none" baseline="0">
                <a:latin typeface="+mj-lt"/>
                <a:ea typeface="Segoe UI" charset="0"/>
                <a:cs typeface="Segoe UI" charset="0"/>
              </a:defRPr>
            </a:lvl1pPr>
          </a:lstStyle>
          <a:p>
            <a:pPr lvl="0"/>
            <a:r>
              <a:rPr lang="es-ES_tradnl" dirty="0"/>
              <a:t>CLAVE 3</a:t>
            </a:r>
          </a:p>
        </p:txBody>
      </p:sp>
      <p:sp>
        <p:nvSpPr>
          <p:cNvPr id="35" name="Marcador de texto 5"/>
          <p:cNvSpPr>
            <a:spLocks noGrp="1"/>
          </p:cNvSpPr>
          <p:nvPr>
            <p:ph type="body" sz="quarter" idx="13" hasCustomPrompt="1"/>
          </p:nvPr>
        </p:nvSpPr>
        <p:spPr>
          <a:xfrm>
            <a:off x="1377367" y="2190750"/>
            <a:ext cx="2831503" cy="3993074"/>
          </a:xfrm>
        </p:spPr>
        <p:txBody>
          <a:bodyPr anchor="t">
            <a:normAutofit/>
          </a:bodyPr>
          <a:lstStyle>
            <a:lvl1pPr marL="0" indent="0" algn="ctr">
              <a:buNone/>
              <a:defRPr sz="2400" b="0" i="0" baseline="0">
                <a:latin typeface="+mj-lt"/>
                <a:ea typeface="Segoe UI" charset="0"/>
                <a:cs typeface="Segoe UI" charset="0"/>
              </a:defRPr>
            </a:lvl1pPr>
          </a:lstStyle>
          <a:p>
            <a:pPr lvl="0"/>
            <a:r>
              <a:rPr lang="es-ES_tradnl" dirty="0"/>
              <a:t>Descripción</a:t>
            </a:r>
          </a:p>
        </p:txBody>
      </p:sp>
      <p:sp>
        <p:nvSpPr>
          <p:cNvPr id="36" name="Marcador de texto 5"/>
          <p:cNvSpPr>
            <a:spLocks noGrp="1"/>
          </p:cNvSpPr>
          <p:nvPr>
            <p:ph type="body" sz="quarter" idx="14" hasCustomPrompt="1"/>
          </p:nvPr>
        </p:nvSpPr>
        <p:spPr>
          <a:xfrm>
            <a:off x="4679730" y="2190750"/>
            <a:ext cx="2831503" cy="3993074"/>
          </a:xfrm>
        </p:spPr>
        <p:txBody>
          <a:bodyPr anchor="t">
            <a:normAutofit/>
          </a:bodyPr>
          <a:lstStyle>
            <a:lvl1pPr marL="0" indent="0" algn="ctr">
              <a:buNone/>
              <a:defRPr sz="2400" b="0" i="0" baseline="0">
                <a:latin typeface="+mj-lt"/>
                <a:ea typeface="Segoe UI" charset="0"/>
                <a:cs typeface="Segoe UI" charset="0"/>
              </a:defRPr>
            </a:lvl1pPr>
          </a:lstStyle>
          <a:p>
            <a:pPr lvl="0"/>
            <a:r>
              <a:rPr lang="es-ES_tradnl" dirty="0"/>
              <a:t>Descripción</a:t>
            </a:r>
          </a:p>
        </p:txBody>
      </p:sp>
      <p:sp>
        <p:nvSpPr>
          <p:cNvPr id="37" name="Marcador de texto 5"/>
          <p:cNvSpPr>
            <a:spLocks noGrp="1"/>
          </p:cNvSpPr>
          <p:nvPr>
            <p:ph type="body" sz="quarter" idx="15" hasCustomPrompt="1"/>
          </p:nvPr>
        </p:nvSpPr>
        <p:spPr>
          <a:xfrm>
            <a:off x="7982093" y="2245429"/>
            <a:ext cx="2831503" cy="3938395"/>
          </a:xfrm>
        </p:spPr>
        <p:txBody>
          <a:bodyPr anchor="t">
            <a:normAutofit/>
          </a:bodyPr>
          <a:lstStyle>
            <a:lvl1pPr marL="0" indent="0" algn="ctr">
              <a:buNone/>
              <a:defRPr sz="2400" b="0" i="0" baseline="0">
                <a:latin typeface="+mj-lt"/>
                <a:ea typeface="Segoe UI" charset="0"/>
                <a:cs typeface="Segoe UI" charset="0"/>
              </a:defRPr>
            </a:lvl1pPr>
          </a:lstStyle>
          <a:p>
            <a:pPr lvl="0"/>
            <a:r>
              <a:rPr lang="es-ES_tradnl" dirty="0"/>
              <a:t>Descripción</a:t>
            </a:r>
          </a:p>
        </p:txBody>
      </p:sp>
      <p:pic>
        <p:nvPicPr>
          <p:cNvPr id="4" name="Imagen 3" descr="Logotipo, nombre de la empresa&#10;&#10;Descripción generada automáticamente">
            <a:extLst>
              <a:ext uri="{FF2B5EF4-FFF2-40B4-BE49-F238E27FC236}">
                <a16:creationId xmlns:a16="http://schemas.microsoft.com/office/drawing/2014/main" id="{5407F7CA-BB7A-12D5-623F-BFB32E4E446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t="7188" b="6136"/>
          <a:stretch/>
        </p:blipFill>
        <p:spPr>
          <a:xfrm>
            <a:off x="10835643" y="19593"/>
            <a:ext cx="1317171" cy="805747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ambio de sección">
    <p:bg>
      <p:bgPr>
        <a:solidFill>
          <a:srgbClr val="00212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ítulo 1"/>
          <p:cNvSpPr>
            <a:spLocks noGrp="1"/>
          </p:cNvSpPr>
          <p:nvPr>
            <p:ph type="ctrTitle" hasCustomPrompt="1"/>
          </p:nvPr>
        </p:nvSpPr>
        <p:spPr>
          <a:xfrm>
            <a:off x="2" y="3622065"/>
            <a:ext cx="8104908" cy="1938288"/>
          </a:xfrm>
          <a:noFill/>
        </p:spPr>
        <p:txBody>
          <a:bodyPr anchor="ctr" anchorCtr="0">
            <a:normAutofit/>
          </a:bodyPr>
          <a:lstStyle>
            <a:lvl1pPr algn="r">
              <a:defRPr sz="4400" b="1" i="0" baseline="0">
                <a:solidFill>
                  <a:srgbClr val="EEE9E2"/>
                </a:solidFill>
                <a:latin typeface="+mj-lt"/>
                <a:ea typeface="Segoe UI" charset="0"/>
                <a:cs typeface="Segoe UI" charset="0"/>
              </a:defRPr>
            </a:lvl1pPr>
          </a:lstStyle>
          <a:p>
            <a:r>
              <a:rPr lang="es-ES_tradnl" dirty="0"/>
              <a:t>Introduce aquí el título cambio de sección</a:t>
            </a:r>
          </a:p>
        </p:txBody>
      </p:sp>
      <p:sp>
        <p:nvSpPr>
          <p:cNvPr id="9" name="Rectángulo 8"/>
          <p:cNvSpPr/>
          <p:nvPr userDrawn="1"/>
        </p:nvSpPr>
        <p:spPr>
          <a:xfrm>
            <a:off x="8104910" y="3622065"/>
            <a:ext cx="101600" cy="1938288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grpSp>
        <p:nvGrpSpPr>
          <p:cNvPr id="2" name="Group 8">
            <a:extLst>
              <a:ext uri="{FF2B5EF4-FFF2-40B4-BE49-F238E27FC236}">
                <a16:creationId xmlns:a16="http://schemas.microsoft.com/office/drawing/2014/main" id="{0B46AB9A-DF6D-DDB9-5049-E005E0F90698}"/>
              </a:ext>
            </a:extLst>
          </p:cNvPr>
          <p:cNvGrpSpPr>
            <a:grpSpLocks noChangeAspect="1"/>
          </p:cNvGrpSpPr>
          <p:nvPr userDrawn="1"/>
        </p:nvGrpSpPr>
        <p:grpSpPr>
          <a:xfrm rot="11502006">
            <a:off x="8641563" y="-801130"/>
            <a:ext cx="5133582" cy="4779365"/>
            <a:chOff x="0" y="0"/>
            <a:chExt cx="6350000" cy="5911850"/>
          </a:xfrm>
          <a:solidFill>
            <a:srgbClr val="EEE9E2"/>
          </a:solidFill>
        </p:grpSpPr>
        <p:sp>
          <p:nvSpPr>
            <p:cNvPr id="3" name="Freeform 9">
              <a:extLst>
                <a:ext uri="{FF2B5EF4-FFF2-40B4-BE49-F238E27FC236}">
                  <a16:creationId xmlns:a16="http://schemas.microsoft.com/office/drawing/2014/main" id="{845101B9-AED8-E360-DA8C-CC3548DAB28F}"/>
                </a:ext>
              </a:extLst>
            </p:cNvPr>
            <p:cNvSpPr/>
            <p:nvPr/>
          </p:nvSpPr>
          <p:spPr>
            <a:xfrm>
              <a:off x="-68580" y="0"/>
              <a:ext cx="6417310" cy="5911850"/>
            </a:xfrm>
            <a:custGeom>
              <a:avLst/>
              <a:gdLst/>
              <a:ahLst/>
              <a:cxnLst/>
              <a:rect l="l" t="t" r="r" b="b"/>
              <a:pathLst>
                <a:path w="6417310" h="5911850">
                  <a:moveTo>
                    <a:pt x="1215390" y="402590"/>
                  </a:moveTo>
                  <a:lnTo>
                    <a:pt x="177800" y="2192020"/>
                  </a:lnTo>
                  <a:cubicBezTo>
                    <a:pt x="0" y="2498090"/>
                    <a:pt x="43180" y="2884170"/>
                    <a:pt x="283210" y="3144520"/>
                  </a:cubicBezTo>
                  <a:lnTo>
                    <a:pt x="2594610" y="5651500"/>
                  </a:lnTo>
                  <a:cubicBezTo>
                    <a:pt x="2747010" y="5817870"/>
                    <a:pt x="2962910" y="5911850"/>
                    <a:pt x="3187700" y="5911850"/>
                  </a:cubicBezTo>
                  <a:lnTo>
                    <a:pt x="5609590" y="5911850"/>
                  </a:lnTo>
                  <a:cubicBezTo>
                    <a:pt x="6055360" y="5911850"/>
                    <a:pt x="6417310" y="5549900"/>
                    <a:pt x="6417310" y="5104130"/>
                  </a:cubicBezTo>
                  <a:lnTo>
                    <a:pt x="6417310" y="1891030"/>
                  </a:lnTo>
                  <a:cubicBezTo>
                    <a:pt x="6417310" y="1724660"/>
                    <a:pt x="6366510" y="1562100"/>
                    <a:pt x="6269990" y="1426210"/>
                  </a:cubicBezTo>
                  <a:lnTo>
                    <a:pt x="5507990" y="342900"/>
                  </a:lnTo>
                  <a:cubicBezTo>
                    <a:pt x="5356860" y="128270"/>
                    <a:pt x="5110480" y="0"/>
                    <a:pt x="4847590" y="0"/>
                  </a:cubicBezTo>
                  <a:lnTo>
                    <a:pt x="1913890" y="0"/>
                  </a:lnTo>
                  <a:cubicBezTo>
                    <a:pt x="1625600" y="0"/>
                    <a:pt x="1358900" y="153670"/>
                    <a:pt x="1215390" y="402590"/>
                  </a:cubicBezTo>
                  <a:close/>
                </a:path>
              </a:pathLst>
            </a:custGeom>
            <a:grpFill/>
          </p:spPr>
          <p:txBody>
            <a:bodyPr/>
            <a:lstStyle/>
            <a:p>
              <a:endParaRPr lang="es-ES" dirty="0"/>
            </a:p>
          </p:txBody>
        </p:sp>
      </p:grpSp>
      <p:grpSp>
        <p:nvGrpSpPr>
          <p:cNvPr id="4" name="Group 8">
            <a:extLst>
              <a:ext uri="{FF2B5EF4-FFF2-40B4-BE49-F238E27FC236}">
                <a16:creationId xmlns:a16="http://schemas.microsoft.com/office/drawing/2014/main" id="{8CB5DB00-5FFC-6762-4599-66372EE02811}"/>
              </a:ext>
            </a:extLst>
          </p:cNvPr>
          <p:cNvGrpSpPr>
            <a:grpSpLocks noChangeAspect="1"/>
          </p:cNvGrpSpPr>
          <p:nvPr userDrawn="1"/>
        </p:nvGrpSpPr>
        <p:grpSpPr>
          <a:xfrm rot="-10800000">
            <a:off x="-2001037" y="4316970"/>
            <a:ext cx="5133582" cy="4779365"/>
            <a:chOff x="0" y="0"/>
            <a:chExt cx="6350000" cy="5911850"/>
          </a:xfrm>
          <a:solidFill>
            <a:srgbClr val="EEE9E2"/>
          </a:solidFill>
        </p:grpSpPr>
        <p:sp>
          <p:nvSpPr>
            <p:cNvPr id="5" name="Freeform 9">
              <a:extLst>
                <a:ext uri="{FF2B5EF4-FFF2-40B4-BE49-F238E27FC236}">
                  <a16:creationId xmlns:a16="http://schemas.microsoft.com/office/drawing/2014/main" id="{BA5DAB50-2013-573A-02AA-D9D67C42C589}"/>
                </a:ext>
              </a:extLst>
            </p:cNvPr>
            <p:cNvSpPr/>
            <p:nvPr/>
          </p:nvSpPr>
          <p:spPr>
            <a:xfrm>
              <a:off x="-68580" y="0"/>
              <a:ext cx="6417310" cy="5911850"/>
            </a:xfrm>
            <a:custGeom>
              <a:avLst/>
              <a:gdLst/>
              <a:ahLst/>
              <a:cxnLst/>
              <a:rect l="l" t="t" r="r" b="b"/>
              <a:pathLst>
                <a:path w="6417310" h="5911850">
                  <a:moveTo>
                    <a:pt x="1215390" y="402590"/>
                  </a:moveTo>
                  <a:lnTo>
                    <a:pt x="177800" y="2192020"/>
                  </a:lnTo>
                  <a:cubicBezTo>
                    <a:pt x="0" y="2498090"/>
                    <a:pt x="43180" y="2884170"/>
                    <a:pt x="283210" y="3144520"/>
                  </a:cubicBezTo>
                  <a:lnTo>
                    <a:pt x="2594610" y="5651500"/>
                  </a:lnTo>
                  <a:cubicBezTo>
                    <a:pt x="2747010" y="5817870"/>
                    <a:pt x="2962910" y="5911850"/>
                    <a:pt x="3187700" y="5911850"/>
                  </a:cubicBezTo>
                  <a:lnTo>
                    <a:pt x="5609590" y="5911850"/>
                  </a:lnTo>
                  <a:cubicBezTo>
                    <a:pt x="6055360" y="5911850"/>
                    <a:pt x="6417310" y="5549900"/>
                    <a:pt x="6417310" y="5104130"/>
                  </a:cubicBezTo>
                  <a:lnTo>
                    <a:pt x="6417310" y="1891030"/>
                  </a:lnTo>
                  <a:cubicBezTo>
                    <a:pt x="6417310" y="1724660"/>
                    <a:pt x="6366510" y="1562100"/>
                    <a:pt x="6269990" y="1426210"/>
                  </a:cubicBezTo>
                  <a:lnTo>
                    <a:pt x="5507990" y="342900"/>
                  </a:lnTo>
                  <a:cubicBezTo>
                    <a:pt x="5356860" y="128270"/>
                    <a:pt x="5110480" y="0"/>
                    <a:pt x="4847590" y="0"/>
                  </a:cubicBezTo>
                  <a:lnTo>
                    <a:pt x="1913890" y="0"/>
                  </a:lnTo>
                  <a:cubicBezTo>
                    <a:pt x="1625600" y="0"/>
                    <a:pt x="1358900" y="153670"/>
                    <a:pt x="1215390" y="402590"/>
                  </a:cubicBezTo>
                  <a:close/>
                </a:path>
              </a:pathLst>
            </a:custGeom>
            <a:grpFill/>
          </p:spPr>
        </p:sp>
      </p:grpSp>
      <p:pic>
        <p:nvPicPr>
          <p:cNvPr id="3074" name="Picture 2" descr="El director de tesis y su doctorando — Cuaderno de Cultura Científica">
            <a:extLst>
              <a:ext uri="{FF2B5EF4-FFF2-40B4-BE49-F238E27FC236}">
                <a16:creationId xmlns:a16="http://schemas.microsoft.com/office/drawing/2014/main" id="{D41E1AB6-D336-CD41-25A7-734C276F53D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" y="5398970"/>
            <a:ext cx="1745127" cy="13076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792450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final">
    <p:bg>
      <p:bgPr>
        <a:solidFill>
          <a:srgbClr val="00212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8">
            <a:extLst>
              <a:ext uri="{FF2B5EF4-FFF2-40B4-BE49-F238E27FC236}">
                <a16:creationId xmlns:a16="http://schemas.microsoft.com/office/drawing/2014/main" id="{1FDA98FF-67C9-4EA8-09B7-C1FA22DAECD2}"/>
              </a:ext>
            </a:extLst>
          </p:cNvPr>
          <p:cNvGrpSpPr>
            <a:grpSpLocks noChangeAspect="1"/>
          </p:cNvGrpSpPr>
          <p:nvPr userDrawn="1"/>
        </p:nvGrpSpPr>
        <p:grpSpPr>
          <a:xfrm rot="11502006">
            <a:off x="8997162" y="-1156730"/>
            <a:ext cx="5133582" cy="4779365"/>
            <a:chOff x="0" y="0"/>
            <a:chExt cx="6350000" cy="5911850"/>
          </a:xfrm>
          <a:solidFill>
            <a:srgbClr val="EEE9E2"/>
          </a:solidFill>
        </p:grpSpPr>
        <p:sp>
          <p:nvSpPr>
            <p:cNvPr id="5" name="Freeform 9">
              <a:extLst>
                <a:ext uri="{FF2B5EF4-FFF2-40B4-BE49-F238E27FC236}">
                  <a16:creationId xmlns:a16="http://schemas.microsoft.com/office/drawing/2014/main" id="{A483D4DD-1553-1887-3EF4-299A22CCD4D4}"/>
                </a:ext>
              </a:extLst>
            </p:cNvPr>
            <p:cNvSpPr/>
            <p:nvPr/>
          </p:nvSpPr>
          <p:spPr>
            <a:xfrm>
              <a:off x="-68580" y="0"/>
              <a:ext cx="6417310" cy="5911850"/>
            </a:xfrm>
            <a:custGeom>
              <a:avLst/>
              <a:gdLst/>
              <a:ahLst/>
              <a:cxnLst/>
              <a:rect l="l" t="t" r="r" b="b"/>
              <a:pathLst>
                <a:path w="6417310" h="5911850">
                  <a:moveTo>
                    <a:pt x="1215390" y="402590"/>
                  </a:moveTo>
                  <a:lnTo>
                    <a:pt x="177800" y="2192020"/>
                  </a:lnTo>
                  <a:cubicBezTo>
                    <a:pt x="0" y="2498090"/>
                    <a:pt x="43180" y="2884170"/>
                    <a:pt x="283210" y="3144520"/>
                  </a:cubicBezTo>
                  <a:lnTo>
                    <a:pt x="2594610" y="5651500"/>
                  </a:lnTo>
                  <a:cubicBezTo>
                    <a:pt x="2747010" y="5817870"/>
                    <a:pt x="2962910" y="5911850"/>
                    <a:pt x="3187700" y="5911850"/>
                  </a:cubicBezTo>
                  <a:lnTo>
                    <a:pt x="5609590" y="5911850"/>
                  </a:lnTo>
                  <a:cubicBezTo>
                    <a:pt x="6055360" y="5911850"/>
                    <a:pt x="6417310" y="5549900"/>
                    <a:pt x="6417310" y="5104130"/>
                  </a:cubicBezTo>
                  <a:lnTo>
                    <a:pt x="6417310" y="1891030"/>
                  </a:lnTo>
                  <a:cubicBezTo>
                    <a:pt x="6417310" y="1724660"/>
                    <a:pt x="6366510" y="1562100"/>
                    <a:pt x="6269990" y="1426210"/>
                  </a:cubicBezTo>
                  <a:lnTo>
                    <a:pt x="5507990" y="342900"/>
                  </a:lnTo>
                  <a:cubicBezTo>
                    <a:pt x="5356860" y="128270"/>
                    <a:pt x="5110480" y="0"/>
                    <a:pt x="4847590" y="0"/>
                  </a:cubicBezTo>
                  <a:lnTo>
                    <a:pt x="1913890" y="0"/>
                  </a:lnTo>
                  <a:cubicBezTo>
                    <a:pt x="1625600" y="0"/>
                    <a:pt x="1358900" y="153670"/>
                    <a:pt x="1215390" y="402590"/>
                  </a:cubicBezTo>
                  <a:close/>
                </a:path>
              </a:pathLst>
            </a:custGeom>
            <a:grpFill/>
          </p:spPr>
          <p:txBody>
            <a:bodyPr/>
            <a:lstStyle/>
            <a:p>
              <a:endParaRPr lang="es-ES" dirty="0"/>
            </a:p>
          </p:txBody>
        </p:sp>
      </p:grpSp>
      <p:grpSp>
        <p:nvGrpSpPr>
          <p:cNvPr id="8" name="Group 8">
            <a:extLst>
              <a:ext uri="{FF2B5EF4-FFF2-40B4-BE49-F238E27FC236}">
                <a16:creationId xmlns:a16="http://schemas.microsoft.com/office/drawing/2014/main" id="{63DD46DA-4A71-B12A-BCA1-E7B68D09EEF2}"/>
              </a:ext>
            </a:extLst>
          </p:cNvPr>
          <p:cNvGrpSpPr>
            <a:grpSpLocks noChangeAspect="1"/>
          </p:cNvGrpSpPr>
          <p:nvPr userDrawn="1"/>
        </p:nvGrpSpPr>
        <p:grpSpPr>
          <a:xfrm rot="8963444">
            <a:off x="-1620266" y="3416247"/>
            <a:ext cx="5133582" cy="4779365"/>
            <a:chOff x="0" y="0"/>
            <a:chExt cx="6350000" cy="5911850"/>
          </a:xfrm>
          <a:solidFill>
            <a:srgbClr val="EEE9E2"/>
          </a:solidFill>
        </p:grpSpPr>
        <p:sp>
          <p:nvSpPr>
            <p:cNvPr id="9" name="Freeform 9">
              <a:extLst>
                <a:ext uri="{FF2B5EF4-FFF2-40B4-BE49-F238E27FC236}">
                  <a16:creationId xmlns:a16="http://schemas.microsoft.com/office/drawing/2014/main" id="{98F34C45-5C14-8E62-347B-CA943FA38D4D}"/>
                </a:ext>
              </a:extLst>
            </p:cNvPr>
            <p:cNvSpPr/>
            <p:nvPr/>
          </p:nvSpPr>
          <p:spPr>
            <a:xfrm>
              <a:off x="-68580" y="0"/>
              <a:ext cx="6417310" cy="5911850"/>
            </a:xfrm>
            <a:custGeom>
              <a:avLst/>
              <a:gdLst/>
              <a:ahLst/>
              <a:cxnLst/>
              <a:rect l="l" t="t" r="r" b="b"/>
              <a:pathLst>
                <a:path w="6417310" h="5911850">
                  <a:moveTo>
                    <a:pt x="1215390" y="402590"/>
                  </a:moveTo>
                  <a:lnTo>
                    <a:pt x="177800" y="2192020"/>
                  </a:lnTo>
                  <a:cubicBezTo>
                    <a:pt x="0" y="2498090"/>
                    <a:pt x="43180" y="2884170"/>
                    <a:pt x="283210" y="3144520"/>
                  </a:cubicBezTo>
                  <a:lnTo>
                    <a:pt x="2594610" y="5651500"/>
                  </a:lnTo>
                  <a:cubicBezTo>
                    <a:pt x="2747010" y="5817870"/>
                    <a:pt x="2962910" y="5911850"/>
                    <a:pt x="3187700" y="5911850"/>
                  </a:cubicBezTo>
                  <a:lnTo>
                    <a:pt x="5609590" y="5911850"/>
                  </a:lnTo>
                  <a:cubicBezTo>
                    <a:pt x="6055360" y="5911850"/>
                    <a:pt x="6417310" y="5549900"/>
                    <a:pt x="6417310" y="5104130"/>
                  </a:cubicBezTo>
                  <a:lnTo>
                    <a:pt x="6417310" y="1891030"/>
                  </a:lnTo>
                  <a:cubicBezTo>
                    <a:pt x="6417310" y="1724660"/>
                    <a:pt x="6366510" y="1562100"/>
                    <a:pt x="6269990" y="1426210"/>
                  </a:cubicBezTo>
                  <a:lnTo>
                    <a:pt x="5507990" y="342900"/>
                  </a:lnTo>
                  <a:cubicBezTo>
                    <a:pt x="5356860" y="128270"/>
                    <a:pt x="5110480" y="0"/>
                    <a:pt x="4847590" y="0"/>
                  </a:cubicBezTo>
                  <a:lnTo>
                    <a:pt x="1913890" y="0"/>
                  </a:lnTo>
                  <a:cubicBezTo>
                    <a:pt x="1625600" y="0"/>
                    <a:pt x="1358900" y="153670"/>
                    <a:pt x="1215390" y="402590"/>
                  </a:cubicBezTo>
                  <a:close/>
                </a:path>
              </a:pathLst>
            </a:custGeom>
            <a:grpFill/>
          </p:spPr>
          <p:txBody>
            <a:bodyPr/>
            <a:lstStyle/>
            <a:p>
              <a:endParaRPr lang="es-ES" dirty="0"/>
            </a:p>
          </p:txBody>
        </p:sp>
      </p:grpSp>
      <p:sp>
        <p:nvSpPr>
          <p:cNvPr id="11" name="Título 1">
            <a:extLst>
              <a:ext uri="{FF2B5EF4-FFF2-40B4-BE49-F238E27FC236}">
                <a16:creationId xmlns:a16="http://schemas.microsoft.com/office/drawing/2014/main" id="{59C7C9C2-6865-0B68-A77A-DB00DAE9BB9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0" y="446088"/>
            <a:ext cx="7467313" cy="561573"/>
          </a:xfrm>
          <a:noFill/>
        </p:spPr>
        <p:txBody>
          <a:bodyPr anchor="t" anchorCtr="0">
            <a:normAutofit/>
          </a:bodyPr>
          <a:lstStyle>
            <a:lvl1pPr algn="l">
              <a:defRPr sz="3000" b="1" i="0" baseline="0">
                <a:solidFill>
                  <a:srgbClr val="EEE9E2"/>
                </a:solidFill>
                <a:latin typeface="+mj-lt"/>
                <a:ea typeface="Segoe UI" charset="0"/>
                <a:cs typeface="Segoe UI" charset="0"/>
              </a:defRPr>
            </a:lvl1pPr>
          </a:lstStyle>
          <a:p>
            <a:r>
              <a:rPr lang="es-ES_tradnl" dirty="0"/>
              <a:t>Más información:</a:t>
            </a:r>
          </a:p>
        </p:txBody>
      </p:sp>
      <p:sp>
        <p:nvSpPr>
          <p:cNvPr id="3" name="Título 2">
            <a:extLst>
              <a:ext uri="{FF2B5EF4-FFF2-40B4-BE49-F238E27FC236}">
                <a16:creationId xmlns:a16="http://schemas.microsoft.com/office/drawing/2014/main" id="{6BCAB58B-4536-C390-621A-E776EBF9DE8D}"/>
              </a:ext>
            </a:extLst>
          </p:cNvPr>
          <p:cNvSpPr txBox="1">
            <a:spLocks/>
          </p:cNvSpPr>
          <p:nvPr userDrawn="1"/>
        </p:nvSpPr>
        <p:spPr>
          <a:xfrm>
            <a:off x="156892" y="5272755"/>
            <a:ext cx="3124694" cy="79758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600" b="1" i="0" kern="1200">
                <a:solidFill>
                  <a:schemeClr val="tx1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Segoe UI" charset="0"/>
              </a:defRPr>
            </a:lvl1pPr>
          </a:lstStyle>
          <a:p>
            <a:pPr algn="ctr"/>
            <a:r>
              <a:rPr lang="pt-BR" sz="2800" dirty="0">
                <a:solidFill>
                  <a:srgbClr val="00212E"/>
                </a:solidFill>
              </a:rPr>
              <a:t>IX Jornadas </a:t>
            </a:r>
            <a:r>
              <a:rPr lang="pt-BR" sz="2800" dirty="0" err="1">
                <a:solidFill>
                  <a:srgbClr val="00212E"/>
                </a:solidFill>
              </a:rPr>
              <a:t>Doctorales</a:t>
            </a:r>
            <a:r>
              <a:rPr lang="pt-BR" sz="2800" dirty="0">
                <a:solidFill>
                  <a:srgbClr val="00212E"/>
                </a:solidFill>
              </a:rPr>
              <a:t> UMU-UPCT CMN 2024</a:t>
            </a:r>
            <a:endParaRPr lang="es-ES" dirty="0">
              <a:solidFill>
                <a:srgbClr val="00212E"/>
              </a:solidFill>
            </a:endParaRPr>
          </a:p>
        </p:txBody>
      </p:sp>
      <p:pic>
        <p:nvPicPr>
          <p:cNvPr id="6" name="Picture 2" descr="El director de tesis y su doctorando — Cuaderno de Cultura Científica">
            <a:extLst>
              <a:ext uri="{FF2B5EF4-FFF2-40B4-BE49-F238E27FC236}">
                <a16:creationId xmlns:a16="http://schemas.microsoft.com/office/drawing/2014/main" id="{1C436D7C-1F92-F203-07BC-234BB9A73E6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55754" y="1411859"/>
            <a:ext cx="1401970" cy="10505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Imagen 9" descr="Logotipo, nombre de la empresa&#10;&#10;Descripción generada automáticamente">
            <a:extLst>
              <a:ext uri="{FF2B5EF4-FFF2-40B4-BE49-F238E27FC236}">
                <a16:creationId xmlns:a16="http://schemas.microsoft.com/office/drawing/2014/main" id="{A36E32DC-901C-55D9-15AF-33318BEB67A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/>
          <a:srcRect t="7188" b="6136"/>
          <a:stretch/>
        </p:blipFill>
        <p:spPr>
          <a:xfrm>
            <a:off x="10243259" y="148459"/>
            <a:ext cx="1748234" cy="10694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15071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EE9E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dirty="0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dirty="0"/>
              <a:t>Haga clic para modificar los estilos de texto del patrón</a:t>
            </a:r>
          </a:p>
          <a:p>
            <a:pPr lvl="1"/>
            <a:r>
              <a:rPr lang="es-ES_tradnl" dirty="0"/>
              <a:t>Segundo nivel</a:t>
            </a:r>
          </a:p>
          <a:p>
            <a:pPr lvl="2"/>
            <a:r>
              <a:rPr lang="es-ES_tradnl" dirty="0"/>
              <a:t>Tercer nivel</a:t>
            </a:r>
          </a:p>
          <a:p>
            <a:pPr lvl="3"/>
            <a:r>
              <a:rPr lang="es-ES_tradnl" dirty="0"/>
              <a:t>Cuarto nivel</a:t>
            </a:r>
          </a:p>
          <a:p>
            <a:pPr lvl="4"/>
            <a:r>
              <a:rPr lang="es-ES_tradnl" dirty="0"/>
              <a:t>Quinto nivel</a:t>
            </a:r>
          </a:p>
        </p:txBody>
      </p:sp>
    </p:spTree>
    <p:extLst>
      <p:ext uri="{BB962C8B-B14F-4D97-AF65-F5344CB8AC3E}">
        <p14:creationId xmlns:p14="http://schemas.microsoft.com/office/powerpoint/2010/main" val="537974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71" r:id="rId2"/>
    <p:sldLayoutId id="2147483650" r:id="rId3"/>
    <p:sldLayoutId id="2147483660" r:id="rId4"/>
    <p:sldLayoutId id="2147483670" r:id="rId5"/>
    <p:sldLayoutId id="2147483651" r:id="rId6"/>
  </p:sldLayoutIdLst>
  <p:hf sldNum="0" hdr="0" ftr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600" b="1" i="0" kern="1200">
          <a:solidFill>
            <a:schemeClr val="tx1"/>
          </a:solidFill>
          <a:latin typeface="Century Gothic" panose="020B0502020202020204" pitchFamily="34" charset="0"/>
          <a:ea typeface="Century Gothic" panose="020B0502020202020204" pitchFamily="34" charset="0"/>
          <a:cs typeface="Segoe UI" charset="0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/>
        <a:buChar char="•"/>
        <a:defRPr sz="2800" b="0" i="0" kern="1200">
          <a:solidFill>
            <a:schemeClr val="tx1"/>
          </a:solidFill>
          <a:latin typeface="+mj-lt"/>
          <a:ea typeface="Segoe UI" charset="0"/>
          <a:cs typeface="Segoe UI" charset="0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/>
        <a:buChar char="•"/>
        <a:defRPr sz="2400" b="0" i="0" kern="1200">
          <a:solidFill>
            <a:schemeClr val="tx1"/>
          </a:solidFill>
          <a:latin typeface="+mj-lt"/>
          <a:ea typeface="Segoe UI" charset="0"/>
          <a:cs typeface="Segoe UI" charset="0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/>
        <a:buChar char="•"/>
        <a:defRPr sz="2000" b="0" i="0" kern="1200">
          <a:solidFill>
            <a:schemeClr val="tx1"/>
          </a:solidFill>
          <a:latin typeface="+mj-lt"/>
          <a:ea typeface="Segoe UI" charset="0"/>
          <a:cs typeface="Segoe UI" charset="0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/>
        <a:buChar char="•"/>
        <a:defRPr sz="1800" b="0" i="0" kern="1200">
          <a:solidFill>
            <a:schemeClr val="tx1"/>
          </a:solidFill>
          <a:latin typeface="+mj-lt"/>
          <a:ea typeface="Segoe UI" charset="0"/>
          <a:cs typeface="Segoe UI" charset="0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/>
        <a:buChar char="•"/>
        <a:defRPr sz="1800" b="0" i="0" kern="1200">
          <a:solidFill>
            <a:schemeClr val="tx1"/>
          </a:solidFill>
          <a:latin typeface="+mj-lt"/>
          <a:ea typeface="Segoe UI" charset="0"/>
          <a:cs typeface="Segoe UI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exto 1">
            <a:extLst>
              <a:ext uri="{FF2B5EF4-FFF2-40B4-BE49-F238E27FC236}">
                <a16:creationId xmlns:a16="http://schemas.microsoft.com/office/drawing/2014/main" id="{30BB347C-8917-D947-85EB-74662E5E92B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65754" y="3321647"/>
            <a:ext cx="5365814" cy="586072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s-ES" b="1" dirty="0"/>
              <a:t>Universidad de Murcia, 10,11 y 12 de junio de 2024</a:t>
            </a:r>
          </a:p>
        </p:txBody>
      </p:sp>
      <p:sp>
        <p:nvSpPr>
          <p:cNvPr id="3" name="Título 2">
            <a:extLst>
              <a:ext uri="{FF2B5EF4-FFF2-40B4-BE49-F238E27FC236}">
                <a16:creationId xmlns:a16="http://schemas.microsoft.com/office/drawing/2014/main" id="{88CDA175-DC5E-8618-C198-7ECB070C11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97329" y="675630"/>
            <a:ext cx="7665527" cy="1326911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pt-BR" sz="4800" dirty="0"/>
              <a:t>IX Jornadas </a:t>
            </a:r>
            <a:r>
              <a:rPr lang="pt-BR" sz="4800" dirty="0" err="1"/>
              <a:t>Doctorales</a:t>
            </a:r>
            <a:r>
              <a:rPr lang="pt-BR" sz="4800" dirty="0"/>
              <a:t> UMU-UPCT-CMN 2024</a:t>
            </a:r>
            <a:endParaRPr lang="es-ES" sz="4800" dirty="0"/>
          </a:p>
        </p:txBody>
      </p:sp>
    </p:spTree>
    <p:extLst>
      <p:ext uri="{BB962C8B-B14F-4D97-AF65-F5344CB8AC3E}">
        <p14:creationId xmlns:p14="http://schemas.microsoft.com/office/powerpoint/2010/main" val="35570430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3F4C2F4-633D-E7B3-20DF-F709694926C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301841"/>
            <a:ext cx="7467313" cy="559293"/>
          </a:xfrm>
        </p:spPr>
        <p:txBody>
          <a:bodyPr/>
          <a:lstStyle/>
          <a:p>
            <a:r>
              <a:rPr lang="es-ES" dirty="0"/>
              <a:t>Contacto: </a:t>
            </a:r>
          </a:p>
        </p:txBody>
      </p:sp>
      <p:sp>
        <p:nvSpPr>
          <p:cNvPr id="3" name="Título 1">
            <a:extLst>
              <a:ext uri="{FF2B5EF4-FFF2-40B4-BE49-F238E27FC236}">
                <a16:creationId xmlns:a16="http://schemas.microsoft.com/office/drawing/2014/main" id="{19D18C42-B60B-3D0E-22FB-8F372F1C5DC8}"/>
              </a:ext>
            </a:extLst>
          </p:cNvPr>
          <p:cNvSpPr txBox="1">
            <a:spLocks/>
          </p:cNvSpPr>
          <p:nvPr/>
        </p:nvSpPr>
        <p:spPr>
          <a:xfrm>
            <a:off x="448408" y="1166801"/>
            <a:ext cx="8109300" cy="369333"/>
          </a:xfrm>
          <a:prstGeom prst="rect">
            <a:avLst/>
          </a:prstGeom>
          <a:solidFill>
            <a:srgbClr val="EEE9E2"/>
          </a:solidFill>
        </p:spPr>
        <p:txBody>
          <a:bodyPr vert="horz" lIns="91440" tIns="45720" rIns="91440" bIns="45720" rtlCol="0" anchor="t" anchorCtr="0">
            <a:normAutofit fontScale="8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000" b="1" i="0" kern="1200" baseline="0">
                <a:solidFill>
                  <a:schemeClr val="bg2">
                    <a:lumMod val="50000"/>
                  </a:schemeClr>
                </a:solidFill>
                <a:latin typeface="Segoe UI" charset="0"/>
                <a:ea typeface="Segoe UI" charset="0"/>
                <a:cs typeface="Segoe UI" charset="0"/>
              </a:defRPr>
            </a:lvl1pPr>
          </a:lstStyle>
          <a:p>
            <a:pPr>
              <a:lnSpc>
                <a:spcPct val="110000"/>
              </a:lnSpc>
            </a:pPr>
            <a:r>
              <a:rPr lang="es-ES_tradnl" sz="2400" b="0" dirty="0">
                <a:solidFill>
                  <a:srgbClr val="00212E"/>
                </a:solidFill>
                <a:latin typeface="+mj-lt"/>
              </a:rPr>
              <a:t>Nombre: </a:t>
            </a:r>
          </a:p>
        </p:txBody>
      </p:sp>
      <p:sp>
        <p:nvSpPr>
          <p:cNvPr id="4" name="Título 1">
            <a:extLst>
              <a:ext uri="{FF2B5EF4-FFF2-40B4-BE49-F238E27FC236}">
                <a16:creationId xmlns:a16="http://schemas.microsoft.com/office/drawing/2014/main" id="{B202F94B-724C-4E05-9A2C-5AF57147F9A4}"/>
              </a:ext>
            </a:extLst>
          </p:cNvPr>
          <p:cNvSpPr txBox="1">
            <a:spLocks/>
          </p:cNvSpPr>
          <p:nvPr/>
        </p:nvSpPr>
        <p:spPr>
          <a:xfrm>
            <a:off x="448408" y="1590099"/>
            <a:ext cx="8109300" cy="369333"/>
          </a:xfrm>
          <a:prstGeom prst="rect">
            <a:avLst/>
          </a:prstGeom>
          <a:solidFill>
            <a:srgbClr val="EEE9E2"/>
          </a:solidFill>
        </p:spPr>
        <p:txBody>
          <a:bodyPr vert="horz" lIns="91440" tIns="45720" rIns="91440" bIns="45720" rtlCol="0" anchor="t" anchorCtr="0">
            <a:normAutofit fontScale="8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000" b="1" i="0" kern="1200" baseline="0">
                <a:solidFill>
                  <a:schemeClr val="bg2">
                    <a:lumMod val="50000"/>
                  </a:schemeClr>
                </a:solidFill>
                <a:latin typeface="Segoe UI" charset="0"/>
                <a:ea typeface="Segoe UI" charset="0"/>
                <a:cs typeface="Segoe UI" charset="0"/>
              </a:defRPr>
            </a:lvl1pPr>
          </a:lstStyle>
          <a:p>
            <a:pPr>
              <a:lnSpc>
                <a:spcPct val="110000"/>
              </a:lnSpc>
            </a:pPr>
            <a:r>
              <a:rPr lang="es-ES_tradnl" sz="2400" b="0" dirty="0">
                <a:solidFill>
                  <a:srgbClr val="00212E"/>
                </a:solidFill>
                <a:latin typeface="+mj-lt"/>
              </a:rPr>
              <a:t>Correo electrónico: 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2F6E2872-2397-FDB5-8F27-152E11FA83AC}"/>
              </a:ext>
            </a:extLst>
          </p:cNvPr>
          <p:cNvSpPr txBox="1"/>
          <p:nvPr/>
        </p:nvSpPr>
        <p:spPr>
          <a:xfrm>
            <a:off x="3851238" y="3076687"/>
            <a:ext cx="375968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6000" i="1" dirty="0">
                <a:solidFill>
                  <a:srgbClr val="FFFF00"/>
                </a:solidFill>
              </a:rPr>
              <a:t>Gracias</a:t>
            </a:r>
          </a:p>
        </p:txBody>
      </p:sp>
    </p:spTree>
    <p:extLst>
      <p:ext uri="{BB962C8B-B14F-4D97-AF65-F5344CB8AC3E}">
        <p14:creationId xmlns:p14="http://schemas.microsoft.com/office/powerpoint/2010/main" val="18596384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exto 1">
            <a:extLst>
              <a:ext uri="{FF2B5EF4-FFF2-40B4-BE49-F238E27FC236}">
                <a16:creationId xmlns:a16="http://schemas.microsoft.com/office/drawing/2014/main" id="{0BD86911-2211-5611-6BD7-03F018C8A21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3" name="Título 2">
            <a:extLst>
              <a:ext uri="{FF2B5EF4-FFF2-40B4-BE49-F238E27FC236}">
                <a16:creationId xmlns:a16="http://schemas.microsoft.com/office/drawing/2014/main" id="{143071C2-D2D6-73D9-72BF-D3B9A17FE63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2901458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EE9E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3C410FC-7012-777A-AE6B-16B9E6BAEC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Antecedentes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B0A7CA2-79B9-134B-6F66-6452B5078D7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7210697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3C410FC-7012-777A-AE6B-16B9E6BAEC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Objetivos propuestos 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B0A7CA2-79B9-134B-6F66-6452B5078D7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837022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3C410FC-7012-777A-AE6B-16B9E6BAEC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Plan de trabajo ejecutado 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B0A7CA2-79B9-134B-6F66-6452B5078D7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208964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3C410FC-7012-777A-AE6B-16B9E6BAEC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Plan de trabajo propuesto 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B0A7CA2-79B9-134B-6F66-6452B5078D7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243260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BC2E8D0-F9EC-5D33-9DA2-2CD0BE8DC9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Resultados alcanzados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8F3D07B-F64B-EFB4-9B13-3EAD4875D02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s-ES" dirty="0"/>
              <a:t>HITO 1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4DA57F4-9C0E-C1FA-5D6A-AD0F61C6717B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s-ES" dirty="0"/>
              <a:t>HITO 2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B2387443-C5E6-3832-C322-E6FFE6BEEE97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s-ES" dirty="0"/>
              <a:t>HITO 3</a:t>
            </a:r>
          </a:p>
        </p:txBody>
      </p:sp>
      <p:sp>
        <p:nvSpPr>
          <p:cNvPr id="6" name="Marcador de texto 5">
            <a:extLst>
              <a:ext uri="{FF2B5EF4-FFF2-40B4-BE49-F238E27FC236}">
                <a16:creationId xmlns:a16="http://schemas.microsoft.com/office/drawing/2014/main" id="{FD01E1DD-E7A2-2E4B-7F7C-7D060DD6AAB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texto 6">
            <a:extLst>
              <a:ext uri="{FF2B5EF4-FFF2-40B4-BE49-F238E27FC236}">
                <a16:creationId xmlns:a16="http://schemas.microsoft.com/office/drawing/2014/main" id="{E6C1ACC6-9921-A978-E775-3DDE37C19C54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8" name="Marcador de texto 7">
            <a:extLst>
              <a:ext uri="{FF2B5EF4-FFF2-40B4-BE49-F238E27FC236}">
                <a16:creationId xmlns:a16="http://schemas.microsoft.com/office/drawing/2014/main" id="{5D0DAA64-5FD5-9F5F-42AE-3A7A3A403609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808979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BC2E8D0-F9EC-5D33-9DA2-2CD0BE8DC9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Resultados esperables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8F3D07B-F64B-EFB4-9B13-3EAD4875D02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s-ES" dirty="0"/>
              <a:t>HITO 1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4DA57F4-9C0E-C1FA-5D6A-AD0F61C6717B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s-ES" dirty="0"/>
              <a:t>HITO 2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B2387443-C5E6-3832-C322-E6FFE6BEEE97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s-ES" dirty="0"/>
              <a:t>HITO 3</a:t>
            </a:r>
          </a:p>
        </p:txBody>
      </p:sp>
      <p:sp>
        <p:nvSpPr>
          <p:cNvPr id="6" name="Marcador de texto 5">
            <a:extLst>
              <a:ext uri="{FF2B5EF4-FFF2-40B4-BE49-F238E27FC236}">
                <a16:creationId xmlns:a16="http://schemas.microsoft.com/office/drawing/2014/main" id="{FD01E1DD-E7A2-2E4B-7F7C-7D060DD6AAB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texto 6">
            <a:extLst>
              <a:ext uri="{FF2B5EF4-FFF2-40B4-BE49-F238E27FC236}">
                <a16:creationId xmlns:a16="http://schemas.microsoft.com/office/drawing/2014/main" id="{E6C1ACC6-9921-A978-E775-3DDE37C19C54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8" name="Marcador de texto 7">
            <a:extLst>
              <a:ext uri="{FF2B5EF4-FFF2-40B4-BE49-F238E27FC236}">
                <a16:creationId xmlns:a16="http://schemas.microsoft.com/office/drawing/2014/main" id="{5D0DAA64-5FD5-9F5F-42AE-3A7A3A403609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40006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3C410FC-7012-777A-AE6B-16B9E6BAEC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Conclusiones</a:t>
            </a:r>
            <a:endParaRPr lang="es-ES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B0A7CA2-79B9-134B-6F66-6452B5078D7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9900551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Azul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Century Gothic-Palatino Linotype">
      <a:majorFont>
        <a:latin typeface="Century Gothic" panose="020B0502020202020204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 panose="02040502050505030304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lantilla PPT CNTA 2018" id="{A50093A0-B9B4-BC4A-8567-0CEB56C41D08}" vid="{43FF4092-7ECA-1348-A79A-71141A550939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ModernAudienceTargetUserField xmlns="79aa7f55-4541-4d1c-a3c3-a9bdcfc2ec68">
      <UserInfo>
        <DisplayName/>
        <AccountId xsi:nil="true"/>
        <AccountType/>
      </UserInfo>
    </_ModernAudienceTargetUserField>
    <Comit_x00e9_ xmlns="79aa7f55-4541-4d1c-a3c3-a9bdcfc2ec68" xsi:nil="true"/>
    <Tipodedocumento xmlns="79aa7f55-4541-4d1c-a3c3-a9bdcfc2ec68">
      <Value>Plantilla</Value>
      <Value>Presentación</Value>
    </Tipodedocumento>
    <Fechareuni_x00f3_n xmlns="79aa7f55-4541-4d1c-a3c3-a9bdcfc2ec68" xsi:nil="true"/>
    <ComunidadAut_x00f3_noma xmlns="79aa7f55-4541-4d1c-a3c3-a9bdcfc2ec68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790F4ED0AAE61D49A9745D5FFA7C362E" ma:contentTypeVersion="11" ma:contentTypeDescription="Crear nuevo documento." ma:contentTypeScope="" ma:versionID="f592f14a8a83cabb6198dcfdbb73e65c">
  <xsd:schema xmlns:xsd="http://www.w3.org/2001/XMLSchema" xmlns:xs="http://www.w3.org/2001/XMLSchema" xmlns:p="http://schemas.microsoft.com/office/2006/metadata/properties" xmlns:ns2="79aa7f55-4541-4d1c-a3c3-a9bdcfc2ec68" xmlns:ns3="d8f95687-09a0-4efe-b613-e381ef69ea80" targetNamespace="http://schemas.microsoft.com/office/2006/metadata/properties" ma:root="true" ma:fieldsID="28895df158268d60f7ff505bc458976c" ns2:_="" ns3:_="">
    <xsd:import namespace="79aa7f55-4541-4d1c-a3c3-a9bdcfc2ec68"/>
    <xsd:import namespace="d8f95687-09a0-4efe-b613-e381ef69ea8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_ModernAudienceTargetUserField" minOccurs="0"/>
                <xsd:element ref="ns2:_ModernAudienceAadObjectIds" minOccurs="0"/>
                <xsd:element ref="ns2:Fechareuni_x00f3_n" minOccurs="0"/>
                <xsd:element ref="ns2:Comit_x00e9_" minOccurs="0"/>
                <xsd:element ref="ns2:Tipodedocumento" minOccurs="0"/>
                <xsd:element ref="ns2:ComunidadAut_x00f3_noma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9aa7f55-4541-4d1c-a3c3-a9bdcfc2ec6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_ModernAudienceTargetUserField" ma:index="10" nillable="true" ma:displayName="Público" ma:list="UserInfo" ma:SharePointGroup="0" ma:internalName="_ModernAudienceTargetUserField" ma:showField="ImnNam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_ModernAudienceAadObjectIds" ma:index="11" nillable="true" ma:displayName="AudienceIds" ma:list="{9803b270-68ec-4d15-bf9a-319d89c52a9a}" ma:internalName="_ModernAudienceAadObjectIds" ma:readOnly="true" ma:showField="_AadObjectIdForUser" ma:web="d8f95687-09a0-4efe-b613-e381ef69ea8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Fechareuni_x00f3_n" ma:index="12" nillable="true" ma:displayName="Fecha reunión" ma:format="DateOnly" ma:internalName="Fechareuni_x00f3_n">
      <xsd:simpleType>
        <xsd:restriction base="dms:DateTime"/>
      </xsd:simpleType>
    </xsd:element>
    <xsd:element name="Comit_x00e9_" ma:index="13" nillable="true" ma:displayName="Comité" ma:description="Si involucra al comité de coordinación o al comité cientifico-técnico" ma:format="Dropdown" ma:internalName="Comit_x00e9_">
      <xsd:simpleType>
        <xsd:restriction base="dms:Choice">
          <xsd:enumeration value="Científico"/>
          <xsd:enumeration value="Coordinación"/>
        </xsd:restriction>
      </xsd:simpleType>
    </xsd:element>
    <xsd:element name="Tipodedocumento" ma:index="14" nillable="true" ma:displayName="Tipo de documento" ma:format="Dropdown" ma:internalName="Tipodedocumento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Agenda reunión"/>
                    <xsd:enumeration value="Anexo acta"/>
                    <xsd:enumeration value="Presentación"/>
                    <xsd:enumeration value="Manual de uso"/>
                    <xsd:enumeration value="Plantilla"/>
                    <xsd:enumeration value="Acta reunión"/>
                    <xsd:enumeration value="Logo"/>
                    <xsd:enumeration value="Documentación general"/>
                    <xsd:enumeration value="Anexo Agenda"/>
                  </xsd:restriction>
                </xsd:simpleType>
              </xsd:element>
            </xsd:sequence>
          </xsd:extension>
        </xsd:complexContent>
      </xsd:complexType>
    </xsd:element>
    <xsd:element name="ComunidadAut_x00f3_noma" ma:index="15" nillable="true" ma:displayName="Comunidad Autónoma" ma:format="Dropdown" ma:internalName="ComunidadAut_x00f3_noma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Principado de Asturias"/>
                    <xsd:enumeration value="La Rioja"/>
                    <xsd:enumeration value="Región de Murcia"/>
                    <xsd:enumeration value="Comunitat Valenciana"/>
                    <xsd:enumeration value="Aragón"/>
                    <xsd:enumeration value="Comunidad Foral de Navarra"/>
                    <xsd:enumeration value="Extremadura"/>
                    <xsd:enumeration value="MAPA"/>
                    <xsd:enumeration value="MICIN"/>
                  </xsd:restriction>
                </xsd:simple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8f95687-09a0-4efe-b613-e381ef69ea80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Detalles de uso compartido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4087A40-C391-448D-B104-3348CED1FE30}">
  <ds:schemaRefs>
    <ds:schemaRef ds:uri="http://schemas.microsoft.com/office/2006/documentManagement/types"/>
    <ds:schemaRef ds:uri="http://purl.org/dc/terms/"/>
    <ds:schemaRef ds:uri="http://purl.org/dc/elements/1.1/"/>
    <ds:schemaRef ds:uri="http://schemas.microsoft.com/office/2006/metadata/properties"/>
    <ds:schemaRef ds:uri="79aa7f55-4541-4d1c-a3c3-a9bdcfc2ec68"/>
    <ds:schemaRef ds:uri="http://purl.org/dc/dcmitype/"/>
    <ds:schemaRef ds:uri="http://www.w3.org/XML/1998/namespace"/>
    <ds:schemaRef ds:uri="http://schemas.microsoft.com/office/infopath/2007/PartnerControls"/>
    <ds:schemaRef ds:uri="http://schemas.openxmlformats.org/package/2006/metadata/core-properties"/>
    <ds:schemaRef ds:uri="d8f95687-09a0-4efe-b613-e381ef69ea80"/>
  </ds:schemaRefs>
</ds:datastoreItem>
</file>

<file path=customXml/itemProps2.xml><?xml version="1.0" encoding="utf-8"?>
<ds:datastoreItem xmlns:ds="http://schemas.openxmlformats.org/officeDocument/2006/customXml" ds:itemID="{125523FD-2A72-47CD-B532-27B224F5A2B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9aa7f55-4541-4d1c-a3c3-a9bdcfc2ec68"/>
    <ds:schemaRef ds:uri="d8f95687-09a0-4efe-b613-e381ef69ea8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42D46362-079E-4F65-8B32-364F8A6B9A6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Plantilla PPT CNTA</Template>
  <TotalTime>0</TotalTime>
  <Words>52</Words>
  <Application>Microsoft Office PowerPoint</Application>
  <PresentationFormat>Panorámica</PresentationFormat>
  <Paragraphs>19</Paragraphs>
  <Slides>10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4" baseType="lpstr">
      <vt:lpstr>Arial</vt:lpstr>
      <vt:lpstr>Calibri</vt:lpstr>
      <vt:lpstr>Century Gothic</vt:lpstr>
      <vt:lpstr>Tema de Office</vt:lpstr>
      <vt:lpstr>IX Jornadas Doctorales UMU-UPCT-CMN 2024</vt:lpstr>
      <vt:lpstr>Presentación de PowerPoint</vt:lpstr>
      <vt:lpstr>Antecedentes</vt:lpstr>
      <vt:lpstr>Objetivos propuestos </vt:lpstr>
      <vt:lpstr>Plan de trabajo ejecutado </vt:lpstr>
      <vt:lpstr>Plan de trabajo propuesto </vt:lpstr>
      <vt:lpstr>Resultados alcanzados</vt:lpstr>
      <vt:lpstr>Resultados esperables</vt:lpstr>
      <vt:lpstr>Conclusiones</vt:lpstr>
      <vt:lpstr>Contacto: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Instrucciones</dc:title>
  <dc:creator>Elena Gascón Villacampa</dc:creator>
  <cp:lastModifiedBy>JUAN MANUEL HERNANDEZ CAMPOY</cp:lastModifiedBy>
  <cp:revision>27</cp:revision>
  <dcterms:created xsi:type="dcterms:W3CDTF">2022-08-18T05:47:59Z</dcterms:created>
  <dcterms:modified xsi:type="dcterms:W3CDTF">2024-04-06T07:51:04Z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0x010100790F4ED0AAE61D49A9745D5FFA7C362E</vt:lpwstr>
  </property>
  <property fmtid="{D5CDD505-2E9C-101B-9397-08002B2CF9AE}" pid="3" name="MediaServiceImageTags">
    <vt:lpwstr/>
  </property>
  <property fmtid="{D5CDD505-2E9C-101B-9397-08002B2CF9AE}" pid="4" name="Plantilla/Logo">
    <vt:lpwstr>Plantilla</vt:lpwstr>
  </property>
  <property fmtid="{D5CDD505-2E9C-101B-9397-08002B2CF9AE}" pid="5" name="Tipodocumento">
    <vt:lpwstr>;#Plantilla;#Presentación;#</vt:lpwstr>
  </property>
</Properties>
</file>