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68" r:id="rId2"/>
    <p:sldId id="291" r:id="rId3"/>
    <p:sldId id="279" r:id="rId4"/>
    <p:sldId id="280" r:id="rId5"/>
    <p:sldId id="273" r:id="rId6"/>
    <p:sldId id="278" r:id="rId7"/>
    <p:sldId id="282" r:id="rId8"/>
    <p:sldId id="283" r:id="rId9"/>
    <p:sldId id="275" r:id="rId10"/>
    <p:sldId id="277" r:id="rId11"/>
    <p:sldId id="281" r:id="rId12"/>
    <p:sldId id="285" r:id="rId13"/>
    <p:sldId id="276" r:id="rId14"/>
    <p:sldId id="287" r:id="rId15"/>
    <p:sldId id="288" r:id="rId16"/>
    <p:sldId id="286" r:id="rId17"/>
    <p:sldId id="290" r:id="rId18"/>
    <p:sldId id="289" r:id="rId19"/>
    <p:sldId id="284" r:id="rId20"/>
    <p:sldId id="274" r:id="rId21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1" userDrawn="1">
          <p15:clr>
            <a:srgbClr val="A4A3A4"/>
          </p15:clr>
        </p15:guide>
        <p15:guide id="2" pos="421" userDrawn="1">
          <p15:clr>
            <a:srgbClr val="A4A3A4"/>
          </p15:clr>
        </p15:guide>
        <p15:guide id="3" pos="14938" userDrawn="1">
          <p15:clr>
            <a:srgbClr val="A4A3A4"/>
          </p15:clr>
        </p15:guide>
        <p15:guide id="4" orient="horz" pos="6861" userDrawn="1">
          <p15:clr>
            <a:srgbClr val="A4A3A4"/>
          </p15:clr>
        </p15:guide>
        <p15:guide id="5" orient="horz" pos="6405" userDrawn="1">
          <p15:clr>
            <a:srgbClr val="A4A3A4"/>
          </p15:clr>
        </p15:guide>
        <p15:guide id="6" pos="4141" userDrawn="1">
          <p15:clr>
            <a:srgbClr val="A4A3A4"/>
          </p15:clr>
        </p15:guide>
        <p15:guide id="7" pos="7861" userDrawn="1">
          <p15:clr>
            <a:srgbClr val="A4A3A4"/>
          </p15:clr>
        </p15:guide>
        <p15:guide id="8" pos="11626" userDrawn="1">
          <p15:clr>
            <a:srgbClr val="A4A3A4"/>
          </p15:clr>
        </p15:guide>
        <p15:guide id="9" orient="horz" pos="421" userDrawn="1">
          <p15:clr>
            <a:srgbClr val="A4A3A4"/>
          </p15:clr>
        </p15:guide>
        <p15:guide id="10" orient="horz" pos="1008" userDrawn="1">
          <p15:clr>
            <a:srgbClr val="A4A3A4"/>
          </p15:clr>
        </p15:guide>
        <p15:guide id="11" orient="horz" pos="1597" userDrawn="1">
          <p15:clr>
            <a:srgbClr val="A4A3A4"/>
          </p15:clr>
        </p15:guide>
        <p15:guide id="12" pos="3733" userDrawn="1">
          <p15:clr>
            <a:srgbClr val="A4A3A4"/>
          </p15:clr>
        </p15:guide>
        <p15:guide id="13" pos="7498" userDrawn="1">
          <p15:clr>
            <a:srgbClr val="A4A3A4"/>
          </p15:clr>
        </p15:guide>
        <p15:guide id="14" pos="11149" userDrawn="1">
          <p15:clr>
            <a:srgbClr val="A4A3A4"/>
          </p15:clr>
        </p15:guide>
        <p15:guide id="15" orient="horz" pos="8640" userDrawn="1">
          <p15:clr>
            <a:srgbClr val="A4A3A4"/>
          </p15:clr>
        </p15:guide>
        <p15:guide id="16" orient="horz" userDrawn="1">
          <p15:clr>
            <a:srgbClr val="A4A3A4"/>
          </p15:clr>
        </p15:guide>
        <p15:guide id="17" userDrawn="1">
          <p15:clr>
            <a:srgbClr val="A4A3A4"/>
          </p15:clr>
        </p15:guide>
        <p15:guide id="18" pos="15359" userDrawn="1">
          <p15:clr>
            <a:srgbClr val="A4A3A4"/>
          </p15:clr>
        </p15:guide>
        <p15:guide id="19" orient="horz" pos="7632" userDrawn="1">
          <p15:clr>
            <a:srgbClr val="A4A3A4"/>
          </p15:clr>
        </p15:guide>
        <p15:guide id="20" orient="horz" pos="7224" userDrawn="1">
          <p15:clr>
            <a:srgbClr val="A4A3A4"/>
          </p15:clr>
        </p15:guide>
        <p15:guide id="21" orient="horz" pos="8312" userDrawn="1">
          <p15:clr>
            <a:srgbClr val="A4A3A4"/>
          </p15:clr>
        </p15:guide>
        <p15:guide id="22" orient="horz" pos="7450" userDrawn="1">
          <p15:clr>
            <a:srgbClr val="A4A3A4"/>
          </p15:clr>
        </p15:guide>
        <p15:guide id="23" orient="horz" pos="7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29"/>
    <a:srgbClr val="EEE9E2"/>
    <a:srgbClr val="F42100"/>
    <a:srgbClr val="EDE9E3"/>
    <a:srgbClr val="DCD5CC"/>
    <a:srgbClr val="EDE9E2"/>
    <a:srgbClr val="DE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94661"/>
  </p:normalViewPr>
  <p:slideViewPr>
    <p:cSldViewPr snapToGrid="0" snapToObjects="1" showGuides="1">
      <p:cViewPr varScale="1">
        <p:scale>
          <a:sx n="38" d="100"/>
          <a:sy n="38" d="100"/>
        </p:scale>
        <p:origin x="936" y="24"/>
      </p:cViewPr>
      <p:guideLst>
        <p:guide orient="horz" pos="8221"/>
        <p:guide pos="421"/>
        <p:guide pos="14938"/>
        <p:guide orient="horz" pos="6861"/>
        <p:guide orient="horz" pos="6405"/>
        <p:guide pos="4141"/>
        <p:guide pos="7861"/>
        <p:guide pos="11626"/>
        <p:guide orient="horz" pos="421"/>
        <p:guide orient="horz" pos="1008"/>
        <p:guide orient="horz" pos="1597"/>
        <p:guide pos="3733"/>
        <p:guide pos="7498"/>
        <p:guide pos="11149"/>
        <p:guide orient="horz" pos="8640"/>
        <p:guide orient="horz"/>
        <p:guide/>
        <p:guide pos="15359"/>
        <p:guide orient="horz" pos="7632"/>
        <p:guide orient="horz" pos="7224"/>
        <p:guide orient="horz" pos="8312"/>
        <p:guide orient="horz" pos="7450"/>
        <p:guide orient="horz" pos="7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265A-A8A2-B04D-A273-615EB03CF746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7F3F3-6DDB-C64B-BADD-875F8E9F7F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89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858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612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50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462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434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34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12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750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232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213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57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659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564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76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92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591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68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883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5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47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0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17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6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46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25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0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3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DC42-3A5E-2A40-89B1-311BE3549510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3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2D25D89-BEF8-3F69-F19B-838E9CD5E530}"/>
              </a:ext>
            </a:extLst>
          </p:cNvPr>
          <p:cNvSpPr txBox="1"/>
          <p:nvPr/>
        </p:nvSpPr>
        <p:spPr>
          <a:xfrm>
            <a:off x="7498080" y="1808480"/>
            <a:ext cx="1213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155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18170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4607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25347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96969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144816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7607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222935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6278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44291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0652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2D25D89-BEF8-3F69-F19B-838E9CD5E530}"/>
              </a:ext>
            </a:extLst>
          </p:cNvPr>
          <p:cNvSpPr txBox="1"/>
          <p:nvPr/>
        </p:nvSpPr>
        <p:spPr>
          <a:xfrm>
            <a:off x="7498080" y="1808480"/>
            <a:ext cx="1213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5991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20728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257253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25538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163938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15591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07148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2588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8" y="1609618"/>
            <a:ext cx="22392829" cy="14881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endParaRPr lang="es-ES" sz="5600" dirty="0">
              <a:solidFill>
                <a:srgbClr val="002129"/>
              </a:solidFill>
              <a:latin typeface="IBM Plex Sans" panose="020B050305020300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EB99D-780B-FC16-FEAF-2E7617CABD39}"/>
              </a:ext>
            </a:extLst>
          </p:cNvPr>
          <p:cNvSpPr txBox="1"/>
          <p:nvPr/>
        </p:nvSpPr>
        <p:spPr>
          <a:xfrm>
            <a:off x="17538192" y="12063685"/>
            <a:ext cx="488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Unidad de Innovación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/>
              <a:t>VICERRECTORADO DE ESTUDIOS</a:t>
            </a:r>
          </a:p>
        </p:txBody>
      </p:sp>
    </p:spTree>
    <p:extLst>
      <p:ext uri="{BB962C8B-B14F-4D97-AF65-F5344CB8AC3E}">
        <p14:creationId xmlns:p14="http://schemas.microsoft.com/office/powerpoint/2010/main" val="317197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142</Words>
  <Application>Microsoft Office PowerPoint</Application>
  <PresentationFormat>Personalizado</PresentationFormat>
  <Paragraphs>82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IBM Plex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JUAN ANTONIO LOPEZ LOPEZ</cp:lastModifiedBy>
  <cp:revision>30</cp:revision>
  <dcterms:created xsi:type="dcterms:W3CDTF">2023-07-12T12:00:34Z</dcterms:created>
  <dcterms:modified xsi:type="dcterms:W3CDTF">2023-10-25T10:47:48Z</dcterms:modified>
</cp:coreProperties>
</file>