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37B0-CD4A-41B2-A963-AA244B6D5E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0B11C-8639-477B-B040-075CA4D9CA5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94AF-D9C5-40B0-9A78-CA840FDDA13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8FE53-B9A0-4661-B134-A1A8BA740FC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A223C-5AE8-4BDE-B0A8-0DED8E84FC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3D37F-1052-4886-B1F4-B4972F1A673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517ED-C202-4506-8A8C-ACD53D65CC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D9B38-C789-4643-A25D-6DBC1D4D172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EFF83-5210-4D7A-B7C8-B9D96C984D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03D0-DAAE-44D3-981E-AB5182D804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F280F-599C-47C7-8FFA-E8E67C54A8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B3891D2A-23E7-4F77-8734-E0AD746C0A9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ChangeArrowheads="1"/>
          </p:cNvSpPr>
          <p:nvPr/>
        </p:nvSpPr>
        <p:spPr bwMode="auto">
          <a:xfrm>
            <a:off x="1908175" y="2781300"/>
            <a:ext cx="538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/>
              <a:t>Nombre de la productora (ficticia) del corto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 descr="http://www.um.es/biotecmicrob/Im%E1genes/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1989138"/>
            <a:ext cx="4378325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1979613" y="3213100"/>
            <a:ext cx="4518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/>
              <a:t>Facultad de Comunicación y Documentación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ChangeArrowheads="1"/>
          </p:cNvSpPr>
          <p:nvPr/>
        </p:nvSpPr>
        <p:spPr bwMode="auto">
          <a:xfrm>
            <a:off x="1979613" y="3213100"/>
            <a:ext cx="2624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/>
              <a:t>Resto de créditos y corto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www.um.es/biotecmicrob/Im%E1genes/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4005263"/>
            <a:ext cx="2936875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981200" y="3429000"/>
            <a:ext cx="4518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/>
              <a:t>Facultad de Comunicación y Documentación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476375" y="908050"/>
            <a:ext cx="484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/>
              <a:t>(después del corto, en último o penúltimo lugar)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006475" y="2492375"/>
            <a:ext cx="67754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600" b="1"/>
              <a:t>Práctica de la asignatura (Nombre de la asignatura con mayúsculas </a:t>
            </a:r>
          </a:p>
          <a:p>
            <a:pPr algn="ctr"/>
            <a:r>
              <a:rPr lang="es-ES" sz="1600" b="1"/>
              <a:t>y sin este paréntesis, claro) </a:t>
            </a:r>
          </a:p>
          <a:p>
            <a:pPr algn="ctr"/>
            <a:r>
              <a:rPr lang="es-ES" sz="1600" b="1"/>
              <a:t>Xº de grado en 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ＭＳ Ｐゴシック</vt:lpstr>
      <vt:lpstr>Calibri</vt:lpstr>
      <vt:lpstr>Diseño predeterminado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dep01</dc:creator>
  <cp:lastModifiedBy>ATICA</cp:lastModifiedBy>
  <cp:revision>5</cp:revision>
  <dcterms:created xsi:type="dcterms:W3CDTF">2013-04-29T11:54:10Z</dcterms:created>
  <dcterms:modified xsi:type="dcterms:W3CDTF">2014-11-18T16:41:21Z</dcterms:modified>
</cp:coreProperties>
</file>