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7" r:id="rId3"/>
    <p:sldId id="290" r:id="rId4"/>
    <p:sldId id="305" r:id="rId5"/>
    <p:sldId id="302" r:id="rId6"/>
    <p:sldId id="303" r:id="rId7"/>
    <p:sldId id="306" r:id="rId8"/>
    <p:sldId id="304" r:id="rId9"/>
    <p:sldId id="258" r:id="rId10"/>
    <p:sldId id="292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66216" autoAdjust="0"/>
  </p:normalViewPr>
  <p:slideViewPr>
    <p:cSldViewPr>
      <p:cViewPr varScale="1">
        <p:scale>
          <a:sx n="46" d="100"/>
          <a:sy n="46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DA425-9BE6-4D8D-9E7D-7CE4AD1E4883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A9C49-85FB-4A96-8548-4785843455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83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CTRL + , : para</a:t>
            </a:r>
            <a:r>
              <a:rPr lang="es-ES_tradnl" baseline="0" dirty="0" smtClean="0"/>
              <a:t> que copiar una palabra del texto origen al texto destino.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3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VsRz-S8tA" TargetMode="External"/><Relationship Id="rId2" Type="http://schemas.openxmlformats.org/officeDocument/2006/relationships/hyperlink" Target="https://www.youtube.com/watch?v=U9xuD3AGJL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ugeek.com/2015/07/traducir-en-trados-studio-2015/" TargetMode="External"/><Relationship Id="rId5" Type="http://schemas.openxmlformats.org/officeDocument/2006/relationships/hyperlink" Target="https://www.youtube.com/watch?v=qSr_hHVH39A" TargetMode="External"/><Relationship Id="rId4" Type="http://schemas.openxmlformats.org/officeDocument/2006/relationships/hyperlink" Target="https://www.youtube.com/watch?v=yh6ITuNuKn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0m8t2K1Y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l.com/es/cxc/language/translation-productivity/trados-studio/faq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0m8t2K1YLE" TargetMode="External"/><Relationship Id="rId4" Type="http://schemas.openxmlformats.org/officeDocument/2006/relationships/hyperlink" Target="http://producthelp.sdl.com/SDL_Trados_Studio_2015/client_en/SDL_Trados_Studio_Hel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PRÁCTICA TRADOS</a:t>
            </a:r>
            <a:br>
              <a:rPr lang="es-ES" dirty="0" smtClean="0"/>
            </a:br>
            <a:r>
              <a:rPr lang="es-ES_tradnl" dirty="0" err="1" smtClean="0"/>
              <a:t>AutoSuggest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Getting </a:t>
            </a:r>
            <a:r>
              <a:rPr lang="en-US" sz="1400" dirty="0"/>
              <a:t>Started with SDL </a:t>
            </a:r>
            <a:r>
              <a:rPr lang="en-US" sz="1400" dirty="0" err="1"/>
              <a:t>Trados</a:t>
            </a:r>
            <a:r>
              <a:rPr lang="en-US" sz="1400" dirty="0"/>
              <a:t> Studio </a:t>
            </a:r>
            <a:r>
              <a:rPr lang="en-US" sz="1400" dirty="0" smtClean="0"/>
              <a:t>2015:</a:t>
            </a:r>
          </a:p>
          <a:p>
            <a:pPr lvl="1"/>
            <a:r>
              <a:rPr lang="en-US" sz="1400" u="sng" dirty="0">
                <a:hlinkClick r:id="rId2" tooltip="A quick tour around SDL Trados Studio 2015"/>
              </a:rPr>
              <a:t>A quick tour around SDL </a:t>
            </a:r>
            <a:r>
              <a:rPr lang="en-US" sz="1400" u="sng" dirty="0" err="1">
                <a:hlinkClick r:id="rId2" tooltip="A quick tour around SDL Trados Studio 2015"/>
              </a:rPr>
              <a:t>Trados</a:t>
            </a:r>
            <a:r>
              <a:rPr lang="en-US" sz="1400" u="sng" dirty="0">
                <a:hlinkClick r:id="rId2" tooltip="A quick tour around SDL Trados Studio 2015"/>
              </a:rPr>
              <a:t> Studio 2015</a:t>
            </a:r>
            <a:endParaRPr lang="en-US" sz="1400" u="sng" dirty="0"/>
          </a:p>
          <a:p>
            <a:pPr lvl="1"/>
            <a:r>
              <a:rPr lang="en-US" sz="1400" u="sng" dirty="0">
                <a:hlinkClick r:id="rId3" tooltip="Creating and managing a project in SDL Trados Studio 2015."/>
              </a:rPr>
              <a:t>Creating and managing a project in SDL </a:t>
            </a:r>
            <a:r>
              <a:rPr lang="en-US" sz="1400" u="sng" dirty="0" err="1">
                <a:hlinkClick r:id="rId3" tooltip="Creating and managing a project in SDL Trados Studio 2015."/>
              </a:rPr>
              <a:t>Trados</a:t>
            </a:r>
            <a:r>
              <a:rPr lang="en-US" sz="1400" u="sng" dirty="0">
                <a:hlinkClick r:id="rId3" tooltip="Creating and managing a project in SDL Trados Studio 2015."/>
              </a:rPr>
              <a:t> Studio 2015.</a:t>
            </a:r>
            <a:endParaRPr lang="en-US" sz="1400" u="sng" dirty="0"/>
          </a:p>
          <a:p>
            <a:pPr lvl="1"/>
            <a:r>
              <a:rPr lang="es-ES" sz="1400" u="sng" dirty="0" err="1">
                <a:hlinkClick r:id="rId4" tooltip="Translating a single document in SDL Trados Studio 2015"/>
              </a:rPr>
              <a:t>Translating</a:t>
            </a:r>
            <a:r>
              <a:rPr lang="es-ES" sz="1400" u="sng" dirty="0">
                <a:hlinkClick r:id="rId4" tooltip="Translating a single document in SDL Trados Studio 2015"/>
              </a:rPr>
              <a:t> a single </a:t>
            </a:r>
            <a:r>
              <a:rPr lang="es-ES" sz="1400" u="sng" dirty="0" err="1">
                <a:hlinkClick r:id="rId4" tooltip="Translating a single document in SDL Trados Studio 2015"/>
              </a:rPr>
              <a:t>document</a:t>
            </a:r>
            <a:r>
              <a:rPr lang="es-ES" sz="1400" u="sng" dirty="0">
                <a:hlinkClick r:id="rId4" tooltip="Translating a single document in SDL Trados Studio 2015"/>
              </a:rPr>
              <a:t> in SDL </a:t>
            </a:r>
            <a:r>
              <a:rPr lang="es-ES" sz="1400" u="sng" dirty="0" err="1">
                <a:hlinkClick r:id="rId4" tooltip="Translating a single document in SDL Trados Studio 2015"/>
              </a:rPr>
              <a:t>Trados</a:t>
            </a:r>
            <a:r>
              <a:rPr lang="es-ES" sz="1400" u="sng" dirty="0">
                <a:hlinkClick r:id="rId4" tooltip="Translating a single document in SDL Trados Studio 2015"/>
              </a:rPr>
              <a:t> Studio 2015</a:t>
            </a:r>
            <a:endParaRPr lang="es-ES" sz="1400" u="sng" dirty="0"/>
          </a:p>
          <a:p>
            <a:pPr lvl="1"/>
            <a:r>
              <a:rPr lang="en-US" sz="1400" dirty="0">
                <a:hlinkClick r:id="rId5" tooltip="Working with project packages in SDL Trados Studio 2015"/>
              </a:rPr>
              <a:t>Working with project packages in SDL </a:t>
            </a:r>
            <a:r>
              <a:rPr lang="en-US" sz="1400" dirty="0" err="1">
                <a:hlinkClick r:id="rId5" tooltip="Working with project packages in SDL Trados Studio 2015"/>
              </a:rPr>
              <a:t>Trados</a:t>
            </a:r>
            <a:r>
              <a:rPr lang="en-US" sz="1400" dirty="0">
                <a:hlinkClick r:id="rId5" tooltip="Working with project packages in SDL Trados Studio 2015"/>
              </a:rPr>
              <a:t> Studio 2015</a:t>
            </a:r>
            <a:endParaRPr lang="en-US" sz="1400" dirty="0"/>
          </a:p>
          <a:p>
            <a:r>
              <a:rPr lang="es-ES" sz="1400" dirty="0"/>
              <a:t>Cómo traducir en SDL </a:t>
            </a:r>
            <a:r>
              <a:rPr lang="es-ES" sz="1400" dirty="0" err="1"/>
              <a:t>Trados</a:t>
            </a:r>
            <a:r>
              <a:rPr lang="es-ES" sz="1400" dirty="0"/>
              <a:t> Studio (</a:t>
            </a:r>
            <a:r>
              <a:rPr lang="es-ES" sz="1400" dirty="0" smtClean="0"/>
              <a:t>2015):</a:t>
            </a:r>
          </a:p>
          <a:p>
            <a:pPr lvl="1"/>
            <a:r>
              <a:rPr lang="es-ES" sz="1000" dirty="0" smtClean="0">
                <a:hlinkClick r:id="rId6"/>
              </a:rPr>
              <a:t>http</a:t>
            </a:r>
            <a:r>
              <a:rPr lang="es-ES" sz="1000" dirty="0">
                <a:hlinkClick r:id="rId6"/>
              </a:rPr>
              <a:t>://tradugeek.com/2015/07/traducir-en-trados-studio-2015</a:t>
            </a:r>
            <a:r>
              <a:rPr lang="es-ES" sz="1000" dirty="0" smtClean="0">
                <a:hlinkClick r:id="rId6"/>
              </a:rPr>
              <a:t>/</a:t>
            </a:r>
            <a:endParaRPr lang="es-ES" sz="1000" dirty="0" smtClean="0"/>
          </a:p>
          <a:p>
            <a:endParaRPr lang="es-ES" sz="1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32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objetivo de esta práctica es aprender a crear un diccionario </a:t>
            </a:r>
            <a:r>
              <a:rPr lang="es-ES_tradnl" dirty="0" err="1" smtClean="0"/>
              <a:t>AutoSuggest</a:t>
            </a:r>
            <a:r>
              <a:rPr lang="es-ES_tradnl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1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Diccionario </a:t>
            </a:r>
            <a:r>
              <a:rPr lang="es-ES_tradnl" dirty="0" err="1" smtClean="0"/>
              <a:t>AutoSuggest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smtClean="0"/>
              <a:t>tutorial:</a:t>
            </a:r>
          </a:p>
          <a:p>
            <a:pPr lvl="1"/>
            <a:r>
              <a:rPr lang="en-US" dirty="0"/>
              <a:t>How to create an </a:t>
            </a:r>
            <a:r>
              <a:rPr lang="en-US" dirty="0" err="1"/>
              <a:t>AutoSuggest</a:t>
            </a:r>
            <a:r>
              <a:rPr lang="en-US" dirty="0"/>
              <a:t> dictionary in SDL </a:t>
            </a:r>
            <a:r>
              <a:rPr lang="en-US" dirty="0" err="1"/>
              <a:t>Trados</a:t>
            </a:r>
            <a:r>
              <a:rPr lang="en-US" dirty="0"/>
              <a:t> Studio 2015</a:t>
            </a:r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www.youtube.com/watch?v=N0m8t2K1YLE</a:t>
            </a:r>
            <a:endParaRPr lang="en-US" dirty="0" smtClean="0"/>
          </a:p>
          <a:p>
            <a:endParaRPr lang="en-US" dirty="0" smtClean="0"/>
          </a:p>
          <a:p>
            <a:pPr lvl="1" fontAlgn="t"/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8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Indicaciones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Para hacer esta práctica es necesario </a:t>
            </a:r>
            <a:r>
              <a:rPr lang="es-ES_tradnl" dirty="0" smtClean="0"/>
              <a:t>disponer </a:t>
            </a:r>
            <a:r>
              <a:rPr lang="es-ES_tradnl" dirty="0" smtClean="0"/>
              <a:t>previamente </a:t>
            </a:r>
            <a:r>
              <a:rPr lang="es-ES_tradnl" dirty="0" smtClean="0"/>
              <a:t>de una </a:t>
            </a:r>
            <a:r>
              <a:rPr lang="es-ES_tradnl" dirty="0" smtClean="0"/>
              <a:t>memoria de más de 1000 unidades de traducción para después poder crear un diccionario </a:t>
            </a:r>
            <a:r>
              <a:rPr lang="es-ES_tradnl" dirty="0" err="1" smtClean="0"/>
              <a:t>AutoSuggest</a:t>
            </a:r>
            <a:r>
              <a:rPr lang="es-ES_tradnl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4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7"/>
            <a:ext cx="7715304" cy="617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7191340" cy="575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Seguir las instrucciones indicadas en el </a:t>
            </a:r>
            <a:r>
              <a:rPr lang="es-ES_tradnl" dirty="0" err="1" smtClean="0"/>
              <a:t>videotutorial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05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Trabajo a realizar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Crear un diccionario </a:t>
            </a:r>
            <a:r>
              <a:rPr lang="es-ES_tradnl" dirty="0" err="1" smtClean="0"/>
              <a:t>AutoSuggest</a:t>
            </a:r>
            <a:r>
              <a:rPr lang="es-ES_tradnl" dirty="0" smtClean="0"/>
              <a:t> de un tema determinado indicando todos los pasos realizados para obtener dicho diccionario.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4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ayuda en línea.</a:t>
            </a:r>
          </a:p>
          <a:p>
            <a:r>
              <a:rPr lang="es-ES" sz="2000" dirty="0" smtClean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memorias de traducción. Guía de inicio rápido</a:t>
            </a:r>
            <a:r>
              <a:rPr lang="es-ES" sz="2000" dirty="0" smtClean="0"/>
              <a:t>. Translation_Memory_Management_QSG_es.pdf.</a:t>
            </a:r>
            <a:endParaRPr lang="es-ES" sz="2000" dirty="0"/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proyectos. Guía de inicio rápido</a:t>
            </a:r>
            <a:r>
              <a:rPr lang="es-ES" sz="2000" dirty="0" smtClean="0"/>
              <a:t>. Project_Management_QSG_es.pdf.</a:t>
            </a:r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</a:t>
            </a:r>
            <a:r>
              <a:rPr lang="es-ES" sz="2000" dirty="0" smtClean="0"/>
              <a:t>2015. Traducir </a:t>
            </a:r>
            <a:r>
              <a:rPr lang="es-ES" sz="2000" dirty="0"/>
              <a:t>y revisar </a:t>
            </a:r>
            <a:r>
              <a:rPr lang="es-ES" sz="2000" dirty="0" smtClean="0"/>
              <a:t>documentos. </a:t>
            </a:r>
            <a:r>
              <a:rPr lang="es-ES" sz="2000" dirty="0"/>
              <a:t>Guía de inicio </a:t>
            </a:r>
            <a:r>
              <a:rPr lang="es-ES" sz="2000" dirty="0" smtClean="0"/>
              <a:t>rápido. Translating_and_Reviewing_Documents_QSG_es.pdf.</a:t>
            </a:r>
            <a:endParaRPr lang="es-ES" sz="2000" dirty="0"/>
          </a:p>
          <a:p>
            <a:r>
              <a:rPr lang="es-ES" sz="2000" dirty="0"/>
              <a:t> Una </a:t>
            </a:r>
            <a:r>
              <a:rPr lang="es-ES" sz="2000" dirty="0" smtClean="0"/>
              <a:t>introducción a </a:t>
            </a:r>
            <a:r>
              <a:rPr lang="es-ES" sz="2000" dirty="0"/>
              <a:t>las memorias </a:t>
            </a:r>
            <a:r>
              <a:rPr lang="es-ES" sz="2000" dirty="0" smtClean="0"/>
              <a:t>de traducción.  TranslationMemory_ebook_ES_tcm91-93064.pdf</a:t>
            </a:r>
          </a:p>
          <a:p>
            <a:r>
              <a:rPr lang="es-ES" sz="2000" dirty="0"/>
              <a:t>Preguntas frecuentes: </a:t>
            </a:r>
            <a:r>
              <a:rPr lang="es-ES" sz="2000" dirty="0">
                <a:hlinkClick r:id="rId3"/>
              </a:rPr>
              <a:t>http://</a:t>
            </a:r>
            <a:r>
              <a:rPr lang="es-ES" sz="2000" dirty="0" smtClean="0">
                <a:hlinkClick r:id="rId3"/>
              </a:rPr>
              <a:t>www.sdl.com/es/cxc/language/translation-productivity/trados-studio/faqs.html</a:t>
            </a:r>
            <a:endParaRPr lang="es-ES" sz="2000" dirty="0" smtClean="0"/>
          </a:p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 Studio Online </a:t>
            </a:r>
            <a:r>
              <a:rPr lang="es-ES" sz="2000" dirty="0" err="1" smtClean="0"/>
              <a:t>Help</a:t>
            </a:r>
            <a:endParaRPr lang="es-ES" sz="2000" dirty="0" smtClean="0"/>
          </a:p>
          <a:p>
            <a:pPr lvl="1"/>
            <a:r>
              <a:rPr lang="es-ES" sz="1600" dirty="0" smtClean="0">
                <a:hlinkClick r:id="rId4"/>
              </a:rPr>
              <a:t>http</a:t>
            </a:r>
            <a:r>
              <a:rPr lang="es-ES" sz="1600" dirty="0">
                <a:hlinkClick r:id="rId4"/>
              </a:rPr>
              <a:t>://</a:t>
            </a:r>
            <a:r>
              <a:rPr lang="es-ES" sz="1600" dirty="0" smtClean="0">
                <a:hlinkClick r:id="rId4"/>
              </a:rPr>
              <a:t>producthelp.sdl.com/SDL_Trados_Studio_2015/client_en/SDL_Trados_Studio_Help.htm</a:t>
            </a:r>
            <a:endParaRPr lang="es-ES" sz="1600" dirty="0" smtClean="0"/>
          </a:p>
          <a:p>
            <a:pPr fontAlgn="t"/>
            <a:r>
              <a:rPr lang="en-US" sz="2000" dirty="0"/>
              <a:t>How to create an AutoSuggest dictionary in SDL </a:t>
            </a:r>
            <a:r>
              <a:rPr lang="en-US" sz="2000" dirty="0" err="1"/>
              <a:t>Trados</a:t>
            </a:r>
            <a:r>
              <a:rPr lang="en-US" sz="2000" dirty="0"/>
              <a:t> Studio 2015</a:t>
            </a:r>
          </a:p>
          <a:p>
            <a:pPr lvl="1"/>
            <a:r>
              <a:rPr lang="es-ES" sz="1600" dirty="0">
                <a:hlinkClick r:id="rId5"/>
              </a:rPr>
              <a:t>https://</a:t>
            </a:r>
            <a:r>
              <a:rPr lang="es-ES" sz="1600" dirty="0" smtClean="0">
                <a:hlinkClick r:id="rId5"/>
              </a:rPr>
              <a:t>www.youtube.com/watch?v=N0m8t2K1YLE</a:t>
            </a:r>
            <a:endParaRPr lang="es-ES" sz="16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262</Words>
  <Application>Microsoft Office PowerPoint</Application>
  <PresentationFormat>Presentación en pantalla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PRÁCTICA TRADOS AutoSuggest</vt:lpstr>
      <vt:lpstr>Objetivo</vt:lpstr>
      <vt:lpstr>Diccionario AutoSuggest</vt:lpstr>
      <vt:lpstr>Indicaciones</vt:lpstr>
      <vt:lpstr>Presentación de PowerPoint</vt:lpstr>
      <vt:lpstr>Presentación de PowerPoint</vt:lpstr>
      <vt:lpstr>Seguir las instrucciones indicadas en el videotutorial</vt:lpstr>
      <vt:lpstr>Trabajo a realizar</vt:lpstr>
      <vt:lpstr>Referencias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</dc:creator>
  <cp:lastModifiedBy>ZAPATA MARTINEZ, FCO. JAVIER</cp:lastModifiedBy>
  <cp:revision>245</cp:revision>
  <dcterms:created xsi:type="dcterms:W3CDTF">2016-01-13T16:26:53Z</dcterms:created>
  <dcterms:modified xsi:type="dcterms:W3CDTF">2016-02-05T11:48:20Z</dcterms:modified>
</cp:coreProperties>
</file>